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225596708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ea0f175d54e8a"/>
  </p:sldMasterIdLst>
  <p:sldIdLst>
    <p:sldId xmlns:r="http://schemas.openxmlformats.org/officeDocument/2006/relationships" id="256" r:id="Rc1cca635face488e"/>
    <p:sldId xmlns:r="http://schemas.openxmlformats.org/officeDocument/2006/relationships" id="257" r:id="R1bfc4f611303419c"/>
    <p:sldId xmlns:r="http://schemas.openxmlformats.org/officeDocument/2006/relationships" id="258" r:id="R68e3e4aac5a64f98"/>
    <p:sldId xmlns:r="http://schemas.openxmlformats.org/officeDocument/2006/relationships" id="259" r:id="Re14372791c824cca"/>
    <p:sldId xmlns:r="http://schemas.openxmlformats.org/officeDocument/2006/relationships" id="260" r:id="R00078ef870704bbf"/>
    <p:sldId xmlns:r="http://schemas.openxmlformats.org/officeDocument/2006/relationships" id="261" r:id="R9e31729cc66e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ea0f175d54e8a" /><Relationship Type="http://schemas.openxmlformats.org/officeDocument/2006/relationships/slide" Target="/ppt/slides/slide1.xml" Id="Rc1cca635face488e" /><Relationship Type="http://schemas.openxmlformats.org/officeDocument/2006/relationships/slide" Target="/ppt/slides/slide2.xml" Id="R1bfc4f611303419c" /><Relationship Type="http://schemas.openxmlformats.org/officeDocument/2006/relationships/slide" Target="/ppt/slides/slide3.xml" Id="R68e3e4aac5a64f98" /><Relationship Type="http://schemas.openxmlformats.org/officeDocument/2006/relationships/slide" Target="/ppt/slides/slide4.xml" Id="Re14372791c824cca" /><Relationship Type="http://schemas.openxmlformats.org/officeDocument/2006/relationships/slide" Target="/ppt/slides/slide5.xml" Id="R00078ef870704bbf" /><Relationship Type="http://schemas.openxmlformats.org/officeDocument/2006/relationships/slide" Target="/ppt/slides/slide6.xml" Id="R9e31729cc66e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0be1590e7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dc5579894189" /><Relationship Type="http://schemas.openxmlformats.org/officeDocument/2006/relationships/theme" Target="/ppt/slideMasters/theme/theme1.xml" Id="Ra4ff3d384bd8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fdc557989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1fcb12512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dd2e1104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3d2a6332c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56eed6955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14d0d8234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ae5ba5db2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Vågeskaret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