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4b42df8dd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0cbe14e8f4567"/>
  </p:sldMasterIdLst>
  <p:sldIdLst>
    <p:sldId xmlns:r="http://schemas.openxmlformats.org/officeDocument/2006/relationships" id="256" r:id="R2ff3949d2a32477e"/>
    <p:sldId xmlns:r="http://schemas.openxmlformats.org/officeDocument/2006/relationships" id="257" r:id="Re5d8b51865a04a6e"/>
    <p:sldId xmlns:r="http://schemas.openxmlformats.org/officeDocument/2006/relationships" id="258" r:id="R52d67a1edb7a4b06"/>
    <p:sldId xmlns:r="http://schemas.openxmlformats.org/officeDocument/2006/relationships" id="259" r:id="R5f64af5447da42c3"/>
    <p:sldId xmlns:r="http://schemas.openxmlformats.org/officeDocument/2006/relationships" id="260" r:id="R0dc3738dd5154136"/>
    <p:sldId xmlns:r="http://schemas.openxmlformats.org/officeDocument/2006/relationships" id="261" r:id="R99e1770c7c8248a0"/>
    <p:sldId xmlns:r="http://schemas.openxmlformats.org/officeDocument/2006/relationships" id="262" r:id="Raa308d4bf218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0cbe14e8f4567" /><Relationship Type="http://schemas.openxmlformats.org/officeDocument/2006/relationships/slide" Target="/ppt/slides/slide1.xml" Id="R2ff3949d2a32477e" /><Relationship Type="http://schemas.openxmlformats.org/officeDocument/2006/relationships/slide" Target="/ppt/slides/slide2.xml" Id="Re5d8b51865a04a6e" /><Relationship Type="http://schemas.openxmlformats.org/officeDocument/2006/relationships/slide" Target="/ppt/slides/slide3.xml" Id="R52d67a1edb7a4b06" /><Relationship Type="http://schemas.openxmlformats.org/officeDocument/2006/relationships/slide" Target="/ppt/slides/slide4.xml" Id="R5f64af5447da42c3" /><Relationship Type="http://schemas.openxmlformats.org/officeDocument/2006/relationships/slide" Target="/ppt/slides/slide5.xml" Id="R0dc3738dd5154136" /><Relationship Type="http://schemas.openxmlformats.org/officeDocument/2006/relationships/slide" Target="/ppt/slides/slide6.xml" Id="R99e1770c7c8248a0" /><Relationship Type="http://schemas.openxmlformats.org/officeDocument/2006/relationships/slide" Target="/ppt/slides/slide7.xml" Id="Raa308d4bf218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cdbdce955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9465a66f452d" /><Relationship Type="http://schemas.openxmlformats.org/officeDocument/2006/relationships/theme" Target="/ppt/slideMasters/theme/theme1.xml" Id="R0fef28285233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49465a66f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a8b685146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015cbad9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1a73b6c61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4df4654d3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a63600ad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85396bf0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76cd2d3e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