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e4f529ee8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8781a598241ee"/>
  </p:sldMasterIdLst>
  <p:sldIdLst>
    <p:sldId xmlns:r="http://schemas.openxmlformats.org/officeDocument/2006/relationships" id="256" r:id="R515befbe58ed4122"/>
    <p:sldId xmlns:r="http://schemas.openxmlformats.org/officeDocument/2006/relationships" id="257" r:id="R1003dfa4426e45b2"/>
    <p:sldId xmlns:r="http://schemas.openxmlformats.org/officeDocument/2006/relationships" id="258" r:id="R824c0b6bf6794973"/>
    <p:sldId xmlns:r="http://schemas.openxmlformats.org/officeDocument/2006/relationships" id="259" r:id="Rd24c9c2faf884c71"/>
    <p:sldId xmlns:r="http://schemas.openxmlformats.org/officeDocument/2006/relationships" id="260" r:id="Ra2d5128277fb4f08"/>
    <p:sldId xmlns:r="http://schemas.openxmlformats.org/officeDocument/2006/relationships" id="261" r:id="R42acb00a30f6455f"/>
    <p:sldId xmlns:r="http://schemas.openxmlformats.org/officeDocument/2006/relationships" id="262" r:id="R938a367b6cd5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8781a598241ee" /><Relationship Type="http://schemas.openxmlformats.org/officeDocument/2006/relationships/slide" Target="/ppt/slides/slide1.xml" Id="R515befbe58ed4122" /><Relationship Type="http://schemas.openxmlformats.org/officeDocument/2006/relationships/slide" Target="/ppt/slides/slide2.xml" Id="R1003dfa4426e45b2" /><Relationship Type="http://schemas.openxmlformats.org/officeDocument/2006/relationships/slide" Target="/ppt/slides/slide3.xml" Id="R824c0b6bf6794973" /><Relationship Type="http://schemas.openxmlformats.org/officeDocument/2006/relationships/slide" Target="/ppt/slides/slide4.xml" Id="Rd24c9c2faf884c71" /><Relationship Type="http://schemas.openxmlformats.org/officeDocument/2006/relationships/slide" Target="/ppt/slides/slide5.xml" Id="Ra2d5128277fb4f08" /><Relationship Type="http://schemas.openxmlformats.org/officeDocument/2006/relationships/slide" Target="/ppt/slides/slide6.xml" Id="R42acb00a30f6455f" /><Relationship Type="http://schemas.openxmlformats.org/officeDocument/2006/relationships/slide" Target="/ppt/slides/slide7.xml" Id="R938a367b6cd5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304e59cea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4353f196543f8" /><Relationship Type="http://schemas.openxmlformats.org/officeDocument/2006/relationships/theme" Target="/ppt/slideMasters/theme/theme1.xml" Id="R70b8821cda64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4353f1965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a65ba899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18383486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e514f278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f35244a3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3eccbad9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2453d77a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aeb6a513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