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4764e9416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362039f0c4d7b"/>
  </p:sldMasterIdLst>
  <p:sldIdLst>
    <p:sldId xmlns:r="http://schemas.openxmlformats.org/officeDocument/2006/relationships" id="256" r:id="Rdb866ae824874985"/>
    <p:sldId xmlns:r="http://schemas.openxmlformats.org/officeDocument/2006/relationships" id="257" r:id="R34dae7df7d87467f"/>
    <p:sldId xmlns:r="http://schemas.openxmlformats.org/officeDocument/2006/relationships" id="258" r:id="R3b20e07539854ad2"/>
    <p:sldId xmlns:r="http://schemas.openxmlformats.org/officeDocument/2006/relationships" id="259" r:id="R5aac625c57ee46c7"/>
    <p:sldId xmlns:r="http://schemas.openxmlformats.org/officeDocument/2006/relationships" id="260" r:id="Rf59672d6094446ce"/>
    <p:sldId xmlns:r="http://schemas.openxmlformats.org/officeDocument/2006/relationships" id="261" r:id="R143233e99b23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362039f0c4d7b" /><Relationship Type="http://schemas.openxmlformats.org/officeDocument/2006/relationships/slide" Target="/ppt/slides/slide1.xml" Id="Rdb866ae824874985" /><Relationship Type="http://schemas.openxmlformats.org/officeDocument/2006/relationships/slide" Target="/ppt/slides/slide2.xml" Id="R34dae7df7d87467f" /><Relationship Type="http://schemas.openxmlformats.org/officeDocument/2006/relationships/slide" Target="/ppt/slides/slide3.xml" Id="R3b20e07539854ad2" /><Relationship Type="http://schemas.openxmlformats.org/officeDocument/2006/relationships/slide" Target="/ppt/slides/slide4.xml" Id="R5aac625c57ee46c7" /><Relationship Type="http://schemas.openxmlformats.org/officeDocument/2006/relationships/slide" Target="/ppt/slides/slide5.xml" Id="Rf59672d6094446ce" /><Relationship Type="http://schemas.openxmlformats.org/officeDocument/2006/relationships/slide" Target="/ppt/slides/slide6.xml" Id="R143233e99b23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e362ee1a1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3779dd08f41aa" /><Relationship Type="http://schemas.openxmlformats.org/officeDocument/2006/relationships/theme" Target="/ppt/slideMasters/theme/theme1.xml" Id="Rebcafb6cf987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3779dd08f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ede61a4d1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e7fa81085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8fb726b9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12478c02c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a21537806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ccf619f7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