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af1a201c4a4c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163de3105a4aae"/>
  </p:sldMasterIdLst>
  <p:sldIdLst>
    <p:sldId xmlns:r="http://schemas.openxmlformats.org/officeDocument/2006/relationships" id="256" r:id="R2c5eea2220814b45"/>
    <p:sldId xmlns:r="http://schemas.openxmlformats.org/officeDocument/2006/relationships" id="257" r:id="Rf7575be663d14f54"/>
    <p:sldId xmlns:r="http://schemas.openxmlformats.org/officeDocument/2006/relationships" id="258" r:id="Rb08d6ff52a7f4165"/>
    <p:sldId xmlns:r="http://schemas.openxmlformats.org/officeDocument/2006/relationships" id="259" r:id="R89f55965351548fc"/>
    <p:sldId xmlns:r="http://schemas.openxmlformats.org/officeDocument/2006/relationships" id="260" r:id="Rc87951c2b96c4198"/>
    <p:sldId xmlns:r="http://schemas.openxmlformats.org/officeDocument/2006/relationships" id="261" r:id="R48d98aaba32f4c2b"/>
    <p:sldId xmlns:r="http://schemas.openxmlformats.org/officeDocument/2006/relationships" id="262" r:id="Rb69e3e5b3d6546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163de3105a4aae" /><Relationship Type="http://schemas.openxmlformats.org/officeDocument/2006/relationships/slide" Target="/ppt/slides/slide1.xml" Id="R2c5eea2220814b45" /><Relationship Type="http://schemas.openxmlformats.org/officeDocument/2006/relationships/slide" Target="/ppt/slides/slide2.xml" Id="Rf7575be663d14f54" /><Relationship Type="http://schemas.openxmlformats.org/officeDocument/2006/relationships/slide" Target="/ppt/slides/slide3.xml" Id="Rb08d6ff52a7f4165" /><Relationship Type="http://schemas.openxmlformats.org/officeDocument/2006/relationships/slide" Target="/ppt/slides/slide4.xml" Id="R89f55965351548fc" /><Relationship Type="http://schemas.openxmlformats.org/officeDocument/2006/relationships/slide" Target="/ppt/slides/slide5.xml" Id="Rc87951c2b96c4198" /><Relationship Type="http://schemas.openxmlformats.org/officeDocument/2006/relationships/slide" Target="/ppt/slides/slide6.xml" Id="R48d98aaba32f4c2b" /><Relationship Type="http://schemas.openxmlformats.org/officeDocument/2006/relationships/slide" Target="/ppt/slides/slide7.xml" Id="Rb69e3e5b3d6546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c9dcad73c740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9e162fc0b14f79" /><Relationship Type="http://schemas.openxmlformats.org/officeDocument/2006/relationships/theme" Target="/ppt/slideMasters/theme/theme1.xml" Id="R956432b4835a4c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9e162fc0b14f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4f738c24e41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b18da2df349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ca256201a941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c7e6dce8645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9877aab25b47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156c16853043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e7bc0d13c848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AUSTAD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−365 262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3 224 462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12 592 233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26 513 083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ERIK AUSTAD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 Austad, Sørkedalsveien 289B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999 108 539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