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30d0f3b90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b036fccb247fc"/>
  </p:sldMasterIdLst>
  <p:sldIdLst>
    <p:sldId xmlns:r="http://schemas.openxmlformats.org/officeDocument/2006/relationships" id="256" r:id="Rf09201ecadd14898"/>
    <p:sldId xmlns:r="http://schemas.openxmlformats.org/officeDocument/2006/relationships" id="257" r:id="Rbba9ae677e574f3f"/>
    <p:sldId xmlns:r="http://schemas.openxmlformats.org/officeDocument/2006/relationships" id="258" r:id="R9bda8468e08c49a8"/>
    <p:sldId xmlns:r="http://schemas.openxmlformats.org/officeDocument/2006/relationships" id="259" r:id="R96e752e495774f21"/>
    <p:sldId xmlns:r="http://schemas.openxmlformats.org/officeDocument/2006/relationships" id="260" r:id="R8e5f0cfbbd4b4a41"/>
    <p:sldId xmlns:r="http://schemas.openxmlformats.org/officeDocument/2006/relationships" id="261" r:id="R2d1f0b8439bb4f08"/>
    <p:sldId xmlns:r="http://schemas.openxmlformats.org/officeDocument/2006/relationships" id="262" r:id="Rf9b7844d3c64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b036fccb247fc" /><Relationship Type="http://schemas.openxmlformats.org/officeDocument/2006/relationships/slide" Target="/ppt/slides/slide1.xml" Id="Rf09201ecadd14898" /><Relationship Type="http://schemas.openxmlformats.org/officeDocument/2006/relationships/slide" Target="/ppt/slides/slide2.xml" Id="Rbba9ae677e574f3f" /><Relationship Type="http://schemas.openxmlformats.org/officeDocument/2006/relationships/slide" Target="/ppt/slides/slide3.xml" Id="R9bda8468e08c49a8" /><Relationship Type="http://schemas.openxmlformats.org/officeDocument/2006/relationships/slide" Target="/ppt/slides/slide4.xml" Id="R96e752e495774f21" /><Relationship Type="http://schemas.openxmlformats.org/officeDocument/2006/relationships/slide" Target="/ppt/slides/slide5.xml" Id="R8e5f0cfbbd4b4a41" /><Relationship Type="http://schemas.openxmlformats.org/officeDocument/2006/relationships/slide" Target="/ppt/slides/slide6.xml" Id="R2d1f0b8439bb4f08" /><Relationship Type="http://schemas.openxmlformats.org/officeDocument/2006/relationships/slide" Target="/ppt/slides/slide7.xml" Id="Rf9b7844d3c64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ca1736961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5160fc1ae41fb" /><Relationship Type="http://schemas.openxmlformats.org/officeDocument/2006/relationships/theme" Target="/ppt/slideMasters/theme/theme1.xml" Id="Rabaa6341534b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5160fc1ae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30387375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3bb4cb8d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bb0f8a55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344bc8cc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6be4cd1f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18bcbd8d7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ade7d012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