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fa8370a09643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c147bbe9d64773"/>
  </p:sldMasterIdLst>
  <p:sldIdLst>
    <p:sldId xmlns:r="http://schemas.openxmlformats.org/officeDocument/2006/relationships" id="256" r:id="R42122d05083549cd"/>
    <p:sldId xmlns:r="http://schemas.openxmlformats.org/officeDocument/2006/relationships" id="257" r:id="Ra1ee12d2e14a4fe7"/>
    <p:sldId xmlns:r="http://schemas.openxmlformats.org/officeDocument/2006/relationships" id="258" r:id="Rab4a593392d14596"/>
    <p:sldId xmlns:r="http://schemas.openxmlformats.org/officeDocument/2006/relationships" id="259" r:id="R71ba914f650f496d"/>
    <p:sldId xmlns:r="http://schemas.openxmlformats.org/officeDocument/2006/relationships" id="260" r:id="R4b5632a5695b4c58"/>
    <p:sldId xmlns:r="http://schemas.openxmlformats.org/officeDocument/2006/relationships" id="261" r:id="R161992808f6f4f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c147bbe9d64773" /><Relationship Type="http://schemas.openxmlformats.org/officeDocument/2006/relationships/slide" Target="/ppt/slides/slide1.xml" Id="R42122d05083549cd" /><Relationship Type="http://schemas.openxmlformats.org/officeDocument/2006/relationships/slide" Target="/ppt/slides/slide2.xml" Id="Ra1ee12d2e14a4fe7" /><Relationship Type="http://schemas.openxmlformats.org/officeDocument/2006/relationships/slide" Target="/ppt/slides/slide3.xml" Id="Rab4a593392d14596" /><Relationship Type="http://schemas.openxmlformats.org/officeDocument/2006/relationships/slide" Target="/ppt/slides/slide4.xml" Id="R71ba914f650f496d" /><Relationship Type="http://schemas.openxmlformats.org/officeDocument/2006/relationships/slide" Target="/ppt/slides/slide5.xml" Id="R4b5632a5695b4c58" /><Relationship Type="http://schemas.openxmlformats.org/officeDocument/2006/relationships/slide" Target="/ppt/slides/slide6.xml" Id="R161992808f6f4f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d6c9fd7d5e47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5d29eeb834337" /><Relationship Type="http://schemas.openxmlformats.org/officeDocument/2006/relationships/theme" Target="/ppt/slideMasters/theme/theme1.xml" Id="R74fe3beec6824f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a5d29eeb8343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452af135149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e852df4f04a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2e4f2a8044b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b13283f3143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69758b67941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ceacdab0148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Jernbanestasjonen, Strømgaten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51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post@icirevisjon.no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999 079 539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