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c0f9c6450749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a7903f68684d65"/>
  </p:sldMasterIdLst>
  <p:sldIdLst>
    <p:sldId xmlns:r="http://schemas.openxmlformats.org/officeDocument/2006/relationships" id="256" r:id="R70fdd3debf6f4ead"/>
    <p:sldId xmlns:r="http://schemas.openxmlformats.org/officeDocument/2006/relationships" id="257" r:id="R8d06c361f49f466f"/>
    <p:sldId xmlns:r="http://schemas.openxmlformats.org/officeDocument/2006/relationships" id="258" r:id="R927403208f3a41bd"/>
    <p:sldId xmlns:r="http://schemas.openxmlformats.org/officeDocument/2006/relationships" id="259" r:id="R3e8a074a6fda4758"/>
    <p:sldId xmlns:r="http://schemas.openxmlformats.org/officeDocument/2006/relationships" id="260" r:id="R3d882bb0b7c24b23"/>
    <p:sldId xmlns:r="http://schemas.openxmlformats.org/officeDocument/2006/relationships" id="261" r:id="R62ef7fe0d06e454f"/>
    <p:sldId xmlns:r="http://schemas.openxmlformats.org/officeDocument/2006/relationships" id="262" r:id="R194fdacd73af41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a7903f68684d65" /><Relationship Type="http://schemas.openxmlformats.org/officeDocument/2006/relationships/slide" Target="/ppt/slides/slide1.xml" Id="R70fdd3debf6f4ead" /><Relationship Type="http://schemas.openxmlformats.org/officeDocument/2006/relationships/slide" Target="/ppt/slides/slide2.xml" Id="R8d06c361f49f466f" /><Relationship Type="http://schemas.openxmlformats.org/officeDocument/2006/relationships/slide" Target="/ppt/slides/slide3.xml" Id="R927403208f3a41bd" /><Relationship Type="http://schemas.openxmlformats.org/officeDocument/2006/relationships/slide" Target="/ppt/slides/slide4.xml" Id="R3e8a074a6fda4758" /><Relationship Type="http://schemas.openxmlformats.org/officeDocument/2006/relationships/slide" Target="/ppt/slides/slide5.xml" Id="R3d882bb0b7c24b23" /><Relationship Type="http://schemas.openxmlformats.org/officeDocument/2006/relationships/slide" Target="/ppt/slides/slide6.xml" Id="R62ef7fe0d06e454f" /><Relationship Type="http://schemas.openxmlformats.org/officeDocument/2006/relationships/slide" Target="/ppt/slides/slide7.xml" Id="R194fdacd73af41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ad32e995f41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3580232a64a89" /><Relationship Type="http://schemas.openxmlformats.org/officeDocument/2006/relationships/theme" Target="/ppt/slideMasters/theme/theme1.xml" Id="R6f0058ac9e2b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43580232a64a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da472bf9f4c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4d14debbb49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0108329dd42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31a63dac440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0faeff48845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ca5d5a48c45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2c4ea5f624b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PARADIS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PARADIS REGNSKAP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13 825 691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615 066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4 372 800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8 075 926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PARADIS REGNSKAP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KRISTINE SKAGE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HERFINDAL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NETELAND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IRINA BROSVIK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MARTIN ELVEBAKKEN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Seksjon 29, Hardangervegen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92 41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post@paradisregnskap.no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www.paradisregnskap.no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999 054 463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