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a863f192c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c473347704774"/>
  </p:sldMasterIdLst>
  <p:sldIdLst>
    <p:sldId xmlns:r="http://schemas.openxmlformats.org/officeDocument/2006/relationships" id="256" r:id="R945ef6267ca349b7"/>
    <p:sldId xmlns:r="http://schemas.openxmlformats.org/officeDocument/2006/relationships" id="257" r:id="R315c09ed36864e1e"/>
    <p:sldId xmlns:r="http://schemas.openxmlformats.org/officeDocument/2006/relationships" id="258" r:id="R3168af2dfbb74084"/>
    <p:sldId xmlns:r="http://schemas.openxmlformats.org/officeDocument/2006/relationships" id="259" r:id="R3aaf6e13b537406f"/>
    <p:sldId xmlns:r="http://schemas.openxmlformats.org/officeDocument/2006/relationships" id="260" r:id="R57cceec6f0cb46f5"/>
    <p:sldId xmlns:r="http://schemas.openxmlformats.org/officeDocument/2006/relationships" id="261" r:id="R8416100ea8344894"/>
    <p:sldId xmlns:r="http://schemas.openxmlformats.org/officeDocument/2006/relationships" id="262" r:id="Rabe1d8a4dfdd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c473347704774" /><Relationship Type="http://schemas.openxmlformats.org/officeDocument/2006/relationships/slide" Target="/ppt/slides/slide1.xml" Id="R945ef6267ca349b7" /><Relationship Type="http://schemas.openxmlformats.org/officeDocument/2006/relationships/slide" Target="/ppt/slides/slide2.xml" Id="R315c09ed36864e1e" /><Relationship Type="http://schemas.openxmlformats.org/officeDocument/2006/relationships/slide" Target="/ppt/slides/slide3.xml" Id="R3168af2dfbb74084" /><Relationship Type="http://schemas.openxmlformats.org/officeDocument/2006/relationships/slide" Target="/ppt/slides/slide4.xml" Id="R3aaf6e13b537406f" /><Relationship Type="http://schemas.openxmlformats.org/officeDocument/2006/relationships/slide" Target="/ppt/slides/slide5.xml" Id="R57cceec6f0cb46f5" /><Relationship Type="http://schemas.openxmlformats.org/officeDocument/2006/relationships/slide" Target="/ppt/slides/slide6.xml" Id="R8416100ea8344894" /><Relationship Type="http://schemas.openxmlformats.org/officeDocument/2006/relationships/slide" Target="/ppt/slides/slide7.xml" Id="Rabe1d8a4dfdd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1de06a25142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c76fa30e4754" /><Relationship Type="http://schemas.openxmlformats.org/officeDocument/2006/relationships/theme" Target="/ppt/slideMasters/theme/theme1.xml" Id="R8cd6e89f877240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1c76fa30e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318b936a1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816b2e2c1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a2b404d984b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c71cae1f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9549dea0d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f163604e4a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9d619c68d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9 528 345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JELSA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Austråttbråtet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INVEST AS</a:t>
            </a:r>
          </a:p>
        </p:txBody>
      </p:sp>
    </p:spTree>
  </p:cSld>
  <p:clrMapOvr>
    <a:masterClrMapping xmlns:a="http://schemas.openxmlformats.org/drawingml/2006/main"/>
  </p:clrMapOvr>
</p:sld>
</file>