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129d74ffa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9ed3c95c84b80"/>
  </p:sldMasterIdLst>
  <p:sldIdLst>
    <p:sldId xmlns:r="http://schemas.openxmlformats.org/officeDocument/2006/relationships" id="256" r:id="Rd323bcbaf7404f35"/>
    <p:sldId xmlns:r="http://schemas.openxmlformats.org/officeDocument/2006/relationships" id="257" r:id="R3e6351343cd149f6"/>
    <p:sldId xmlns:r="http://schemas.openxmlformats.org/officeDocument/2006/relationships" id="258" r:id="Rf30826064d0e4515"/>
    <p:sldId xmlns:r="http://schemas.openxmlformats.org/officeDocument/2006/relationships" id="259" r:id="Re8e5c22d98dc40b7"/>
    <p:sldId xmlns:r="http://schemas.openxmlformats.org/officeDocument/2006/relationships" id="260" r:id="Rb82a606fc0124ac5"/>
    <p:sldId xmlns:r="http://schemas.openxmlformats.org/officeDocument/2006/relationships" id="261" r:id="R773fd83f7a034a37"/>
    <p:sldId xmlns:r="http://schemas.openxmlformats.org/officeDocument/2006/relationships" id="262" r:id="R129ade378e08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9ed3c95c84b80" /><Relationship Type="http://schemas.openxmlformats.org/officeDocument/2006/relationships/slide" Target="/ppt/slides/slide1.xml" Id="Rd323bcbaf7404f35" /><Relationship Type="http://schemas.openxmlformats.org/officeDocument/2006/relationships/slide" Target="/ppt/slides/slide2.xml" Id="R3e6351343cd149f6" /><Relationship Type="http://schemas.openxmlformats.org/officeDocument/2006/relationships/slide" Target="/ppt/slides/slide3.xml" Id="Rf30826064d0e4515" /><Relationship Type="http://schemas.openxmlformats.org/officeDocument/2006/relationships/slide" Target="/ppt/slides/slide4.xml" Id="Re8e5c22d98dc40b7" /><Relationship Type="http://schemas.openxmlformats.org/officeDocument/2006/relationships/slide" Target="/ppt/slides/slide5.xml" Id="Rb82a606fc0124ac5" /><Relationship Type="http://schemas.openxmlformats.org/officeDocument/2006/relationships/slide" Target="/ppt/slides/slide6.xml" Id="R773fd83f7a034a37" /><Relationship Type="http://schemas.openxmlformats.org/officeDocument/2006/relationships/slide" Target="/ppt/slides/slide7.xml" Id="R129ade378e08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de021849f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276ea671b43b4" /><Relationship Type="http://schemas.openxmlformats.org/officeDocument/2006/relationships/theme" Target="/ppt/slideMasters/theme/theme1.xml" Id="R3c070cbe212b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276ea671b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d17baeaa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fd36db1f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f43573d9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1f408e31f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51d9229e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ba035a7ef4b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a456886b2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