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a72481ca314a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7ec0c4d820434c"/>
  </p:sldMasterIdLst>
  <p:sldIdLst>
    <p:sldId xmlns:r="http://schemas.openxmlformats.org/officeDocument/2006/relationships" id="256" r:id="R36d10a0a75564f62"/>
    <p:sldId xmlns:r="http://schemas.openxmlformats.org/officeDocument/2006/relationships" id="257" r:id="R0992c4470926464f"/>
    <p:sldId xmlns:r="http://schemas.openxmlformats.org/officeDocument/2006/relationships" id="258" r:id="Ra4846606e66b4269"/>
    <p:sldId xmlns:r="http://schemas.openxmlformats.org/officeDocument/2006/relationships" id="259" r:id="R548ff5bd49464b0c"/>
    <p:sldId xmlns:r="http://schemas.openxmlformats.org/officeDocument/2006/relationships" id="260" r:id="R349d881996784101"/>
    <p:sldId xmlns:r="http://schemas.openxmlformats.org/officeDocument/2006/relationships" id="261" r:id="Rde6c5529b8dc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ec0c4d820434c" /><Relationship Type="http://schemas.openxmlformats.org/officeDocument/2006/relationships/slide" Target="/ppt/slides/slide1.xml" Id="R36d10a0a75564f62" /><Relationship Type="http://schemas.openxmlformats.org/officeDocument/2006/relationships/slide" Target="/ppt/slides/slide2.xml" Id="R0992c4470926464f" /><Relationship Type="http://schemas.openxmlformats.org/officeDocument/2006/relationships/slide" Target="/ppt/slides/slide3.xml" Id="Ra4846606e66b4269" /><Relationship Type="http://schemas.openxmlformats.org/officeDocument/2006/relationships/slide" Target="/ppt/slides/slide4.xml" Id="R548ff5bd49464b0c" /><Relationship Type="http://schemas.openxmlformats.org/officeDocument/2006/relationships/slide" Target="/ppt/slides/slide5.xml" Id="R349d881996784101" /><Relationship Type="http://schemas.openxmlformats.org/officeDocument/2006/relationships/slide" Target="/ppt/slides/slide6.xml" Id="Rde6c5529b8dc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4863865c6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87282516f4772" /><Relationship Type="http://schemas.openxmlformats.org/officeDocument/2006/relationships/theme" Target="/ppt/slideMasters/theme/theme1.xml" Id="Ra7416e16278b4d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787282516f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8b8c5acd1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3e90f78104f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15e1a6d24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fc8e7e64147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09d62c66244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dcf64a2ba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BRATSBERG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Gunnar Foss, Nordheimvegen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999 034 659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FINANS AS</a:t>
            </a:r>
          </a:p>
        </p:txBody>
      </p:sp>
    </p:spTree>
  </p:cSld>
  <p:clrMapOvr>
    <a:masterClrMapping xmlns:a="http://schemas.openxmlformats.org/drawingml/2006/main"/>
  </p:clrMapOvr>
</p:sld>
</file>