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ac1e1cc01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1efc6737041b6"/>
  </p:sldMasterIdLst>
  <p:sldIdLst>
    <p:sldId xmlns:r="http://schemas.openxmlformats.org/officeDocument/2006/relationships" id="256" r:id="R6d991d7793764dff"/>
    <p:sldId xmlns:r="http://schemas.openxmlformats.org/officeDocument/2006/relationships" id="257" r:id="R476b9c0fff084da4"/>
    <p:sldId xmlns:r="http://schemas.openxmlformats.org/officeDocument/2006/relationships" id="258" r:id="R67f5bc566d8d45d2"/>
    <p:sldId xmlns:r="http://schemas.openxmlformats.org/officeDocument/2006/relationships" id="259" r:id="Rc486136f4d0a4a8d"/>
    <p:sldId xmlns:r="http://schemas.openxmlformats.org/officeDocument/2006/relationships" id="260" r:id="R166e68f2acdf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1efc6737041b6" /><Relationship Type="http://schemas.openxmlformats.org/officeDocument/2006/relationships/slide" Target="/ppt/slides/slide1.xml" Id="R6d991d7793764dff" /><Relationship Type="http://schemas.openxmlformats.org/officeDocument/2006/relationships/slide" Target="/ppt/slides/slide2.xml" Id="R476b9c0fff084da4" /><Relationship Type="http://schemas.openxmlformats.org/officeDocument/2006/relationships/slide" Target="/ppt/slides/slide3.xml" Id="R67f5bc566d8d45d2" /><Relationship Type="http://schemas.openxmlformats.org/officeDocument/2006/relationships/slide" Target="/ppt/slides/slide4.xml" Id="Rc486136f4d0a4a8d" /><Relationship Type="http://schemas.openxmlformats.org/officeDocument/2006/relationships/slide" Target="/ppt/slides/slide5.xml" Id="R166e68f2acdf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6679f3175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1321d952421b" /><Relationship Type="http://schemas.openxmlformats.org/officeDocument/2006/relationships/theme" Target="/ppt/slideMasters/theme/theme1.xml" Id="R03a5256a88a6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b1321d952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8b352a7e9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199c4c4a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2c7b7979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4b7aca14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194622c5e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