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d74ce0fb8a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6b4b10463249c4"/>
  </p:sldMasterIdLst>
  <p:sldIdLst>
    <p:sldId xmlns:r="http://schemas.openxmlformats.org/officeDocument/2006/relationships" id="256" r:id="Rbd05326a176a44d9"/>
    <p:sldId xmlns:r="http://schemas.openxmlformats.org/officeDocument/2006/relationships" id="257" r:id="Rd612f1fdbf70494a"/>
    <p:sldId xmlns:r="http://schemas.openxmlformats.org/officeDocument/2006/relationships" id="258" r:id="Rb22dab9aa7e843ed"/>
    <p:sldId xmlns:r="http://schemas.openxmlformats.org/officeDocument/2006/relationships" id="259" r:id="R2e39508e51b54d7f"/>
    <p:sldId xmlns:r="http://schemas.openxmlformats.org/officeDocument/2006/relationships" id="260" r:id="Rddbef82f9f6f482b"/>
    <p:sldId xmlns:r="http://schemas.openxmlformats.org/officeDocument/2006/relationships" id="261" r:id="Ra269635c402d441b"/>
    <p:sldId xmlns:r="http://schemas.openxmlformats.org/officeDocument/2006/relationships" id="262" r:id="R73d58207e497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b4b10463249c4" /><Relationship Type="http://schemas.openxmlformats.org/officeDocument/2006/relationships/slide" Target="/ppt/slides/slide1.xml" Id="Rbd05326a176a44d9" /><Relationship Type="http://schemas.openxmlformats.org/officeDocument/2006/relationships/slide" Target="/ppt/slides/slide2.xml" Id="Rd612f1fdbf70494a" /><Relationship Type="http://schemas.openxmlformats.org/officeDocument/2006/relationships/slide" Target="/ppt/slides/slide3.xml" Id="Rb22dab9aa7e843ed" /><Relationship Type="http://schemas.openxmlformats.org/officeDocument/2006/relationships/slide" Target="/ppt/slides/slide4.xml" Id="R2e39508e51b54d7f" /><Relationship Type="http://schemas.openxmlformats.org/officeDocument/2006/relationships/slide" Target="/ppt/slides/slide5.xml" Id="Rddbef82f9f6f482b" /><Relationship Type="http://schemas.openxmlformats.org/officeDocument/2006/relationships/slide" Target="/ppt/slides/slide6.xml" Id="Ra269635c402d441b" /><Relationship Type="http://schemas.openxmlformats.org/officeDocument/2006/relationships/slide" Target="/ppt/slides/slide7.xml" Id="R73d58207e497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02df9ef73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d2998e3aa4c10" /><Relationship Type="http://schemas.openxmlformats.org/officeDocument/2006/relationships/theme" Target="/ppt/slideMasters/theme/theme1.xml" Id="R3964fc76346e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d2998e3aa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c903580b4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f3e19fd20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9c2c2bdc54d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d5adbaaeb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3e520f8db45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a3caf67d6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ad09aeff2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