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65bacc283848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3636305a05441b"/>
  </p:sldMasterIdLst>
  <p:sldIdLst>
    <p:sldId xmlns:r="http://schemas.openxmlformats.org/officeDocument/2006/relationships" id="256" r:id="Rf512880c66924b62"/>
    <p:sldId xmlns:r="http://schemas.openxmlformats.org/officeDocument/2006/relationships" id="257" r:id="R6552a52b2e7440c2"/>
    <p:sldId xmlns:r="http://schemas.openxmlformats.org/officeDocument/2006/relationships" id="258" r:id="Rcb77001c7d0943a7"/>
    <p:sldId xmlns:r="http://schemas.openxmlformats.org/officeDocument/2006/relationships" id="259" r:id="R873e78254a8b420d"/>
    <p:sldId xmlns:r="http://schemas.openxmlformats.org/officeDocument/2006/relationships" id="260" r:id="Ra85df197504a431e"/>
    <p:sldId xmlns:r="http://schemas.openxmlformats.org/officeDocument/2006/relationships" id="261" r:id="R033a89940c9b468e"/>
    <p:sldId xmlns:r="http://schemas.openxmlformats.org/officeDocument/2006/relationships" id="262" r:id="R261bc91cbfda45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3636305a05441b" /><Relationship Type="http://schemas.openxmlformats.org/officeDocument/2006/relationships/slide" Target="/ppt/slides/slide1.xml" Id="Rf512880c66924b62" /><Relationship Type="http://schemas.openxmlformats.org/officeDocument/2006/relationships/slide" Target="/ppt/slides/slide2.xml" Id="R6552a52b2e7440c2" /><Relationship Type="http://schemas.openxmlformats.org/officeDocument/2006/relationships/slide" Target="/ppt/slides/slide3.xml" Id="Rcb77001c7d0943a7" /><Relationship Type="http://schemas.openxmlformats.org/officeDocument/2006/relationships/slide" Target="/ppt/slides/slide4.xml" Id="R873e78254a8b420d" /><Relationship Type="http://schemas.openxmlformats.org/officeDocument/2006/relationships/slide" Target="/ppt/slides/slide5.xml" Id="Ra85df197504a431e" /><Relationship Type="http://schemas.openxmlformats.org/officeDocument/2006/relationships/slide" Target="/ppt/slides/slide6.xml" Id="R033a89940c9b468e" /><Relationship Type="http://schemas.openxmlformats.org/officeDocument/2006/relationships/slide" Target="/ppt/slides/slide7.xml" Id="R261bc91cbfda45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1884f992cd42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e97829fb34a39" /><Relationship Type="http://schemas.openxmlformats.org/officeDocument/2006/relationships/theme" Target="/ppt/slideMasters/theme/theme1.xml" Id="Rc4b1c5f80c9b45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3e97829fb34a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59d48859b49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5d858fbc943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a7c8d81c143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f80e277ab42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424f7d80442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7a26c283442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9f5d02c9b4b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CAPGUARD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CAPGUARD ACCOUNTING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1 579 450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180 468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139 414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685 295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904 810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INVENTO HOLDING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FRANTZEN SONJA IRENE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accounting@capguard.no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www.capguard.no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998 916 135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