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966252b309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9d7445b12045bd"/>
  </p:sldMasterIdLst>
  <p:sldIdLst>
    <p:sldId xmlns:r="http://schemas.openxmlformats.org/officeDocument/2006/relationships" id="256" r:id="R1cf008bfe23245ab"/>
    <p:sldId xmlns:r="http://schemas.openxmlformats.org/officeDocument/2006/relationships" id="257" r:id="R8f17428e54864e85"/>
    <p:sldId xmlns:r="http://schemas.openxmlformats.org/officeDocument/2006/relationships" id="258" r:id="Rc6b78e40edd24bd0"/>
    <p:sldId xmlns:r="http://schemas.openxmlformats.org/officeDocument/2006/relationships" id="259" r:id="R9b96b161b40e4ac6"/>
    <p:sldId xmlns:r="http://schemas.openxmlformats.org/officeDocument/2006/relationships" id="260" r:id="R21c01dcfda1543cd"/>
    <p:sldId xmlns:r="http://schemas.openxmlformats.org/officeDocument/2006/relationships" id="261" r:id="R973bae56bfbe4362"/>
    <p:sldId xmlns:r="http://schemas.openxmlformats.org/officeDocument/2006/relationships" id="262" r:id="R7e047df7c54e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d7445b12045bd" /><Relationship Type="http://schemas.openxmlformats.org/officeDocument/2006/relationships/slide" Target="/ppt/slides/slide1.xml" Id="R1cf008bfe23245ab" /><Relationship Type="http://schemas.openxmlformats.org/officeDocument/2006/relationships/slide" Target="/ppt/slides/slide2.xml" Id="R8f17428e54864e85" /><Relationship Type="http://schemas.openxmlformats.org/officeDocument/2006/relationships/slide" Target="/ppt/slides/slide3.xml" Id="Rc6b78e40edd24bd0" /><Relationship Type="http://schemas.openxmlformats.org/officeDocument/2006/relationships/slide" Target="/ppt/slides/slide4.xml" Id="R9b96b161b40e4ac6" /><Relationship Type="http://schemas.openxmlformats.org/officeDocument/2006/relationships/slide" Target="/ppt/slides/slide5.xml" Id="R21c01dcfda1543cd" /><Relationship Type="http://schemas.openxmlformats.org/officeDocument/2006/relationships/slide" Target="/ppt/slides/slide6.xml" Id="R973bae56bfbe4362" /><Relationship Type="http://schemas.openxmlformats.org/officeDocument/2006/relationships/slide" Target="/ppt/slides/slide7.xml" Id="R7e047df7c54e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c4a0466ab46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c387ebc7d450c" /><Relationship Type="http://schemas.openxmlformats.org/officeDocument/2006/relationships/theme" Target="/ppt/slideMasters/theme/theme1.xml" Id="Rcada2a77abb44a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8c387ebc7d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153bf850845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cc9d30f15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1297603e342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247980f7e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d43752ced45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b9147d067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b66981b36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DAG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post@hedberg-as.no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998 877 733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