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c535c50cb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3524949084109"/>
  </p:sldMasterIdLst>
  <p:sldIdLst>
    <p:sldId xmlns:r="http://schemas.openxmlformats.org/officeDocument/2006/relationships" id="256" r:id="R52632eebaf41438a"/>
    <p:sldId xmlns:r="http://schemas.openxmlformats.org/officeDocument/2006/relationships" id="257" r:id="R60cfee632dd240ee"/>
    <p:sldId xmlns:r="http://schemas.openxmlformats.org/officeDocument/2006/relationships" id="258" r:id="R5bef4ed30f064854"/>
    <p:sldId xmlns:r="http://schemas.openxmlformats.org/officeDocument/2006/relationships" id="259" r:id="R3d877090807948ce"/>
    <p:sldId xmlns:r="http://schemas.openxmlformats.org/officeDocument/2006/relationships" id="260" r:id="Rc8725bc8f9204660"/>
    <p:sldId xmlns:r="http://schemas.openxmlformats.org/officeDocument/2006/relationships" id="261" r:id="Ra108c0b37a604aae"/>
    <p:sldId xmlns:r="http://schemas.openxmlformats.org/officeDocument/2006/relationships" id="262" r:id="Ra6d585c84194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3524949084109" /><Relationship Type="http://schemas.openxmlformats.org/officeDocument/2006/relationships/slide" Target="/ppt/slides/slide1.xml" Id="R52632eebaf41438a" /><Relationship Type="http://schemas.openxmlformats.org/officeDocument/2006/relationships/slide" Target="/ppt/slides/slide2.xml" Id="R60cfee632dd240ee" /><Relationship Type="http://schemas.openxmlformats.org/officeDocument/2006/relationships/slide" Target="/ppt/slides/slide3.xml" Id="R5bef4ed30f064854" /><Relationship Type="http://schemas.openxmlformats.org/officeDocument/2006/relationships/slide" Target="/ppt/slides/slide4.xml" Id="R3d877090807948ce" /><Relationship Type="http://schemas.openxmlformats.org/officeDocument/2006/relationships/slide" Target="/ppt/slides/slide5.xml" Id="Rc8725bc8f9204660" /><Relationship Type="http://schemas.openxmlformats.org/officeDocument/2006/relationships/slide" Target="/ppt/slides/slide6.xml" Id="Ra108c0b37a604aae" /><Relationship Type="http://schemas.openxmlformats.org/officeDocument/2006/relationships/slide" Target="/ppt/slides/slide7.xml" Id="Ra6d585c84194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248c8a86d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700f820246a3" /><Relationship Type="http://schemas.openxmlformats.org/officeDocument/2006/relationships/theme" Target="/ppt/slideMasters/theme/theme1.xml" Id="Rf4037bbe1797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9700f8202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07c9dbc6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4815239f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05c3b1c6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02c40728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f0e1704c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6c9bf2c6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77286e75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ARE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