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2568226bb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765b982d14d78"/>
  </p:sldMasterIdLst>
  <p:sldIdLst>
    <p:sldId xmlns:r="http://schemas.openxmlformats.org/officeDocument/2006/relationships" id="256" r:id="R4f72ff558b8442ac"/>
    <p:sldId xmlns:r="http://schemas.openxmlformats.org/officeDocument/2006/relationships" id="257" r:id="Rf71197307c5f4b16"/>
    <p:sldId xmlns:r="http://schemas.openxmlformats.org/officeDocument/2006/relationships" id="258" r:id="R8dbed45f6a754a9f"/>
    <p:sldId xmlns:r="http://schemas.openxmlformats.org/officeDocument/2006/relationships" id="259" r:id="R5d18d0d23de0448c"/>
    <p:sldId xmlns:r="http://schemas.openxmlformats.org/officeDocument/2006/relationships" id="260" r:id="R0847830345eb4cf5"/>
    <p:sldId xmlns:r="http://schemas.openxmlformats.org/officeDocument/2006/relationships" id="261" r:id="R1471806422b74f44"/>
    <p:sldId xmlns:r="http://schemas.openxmlformats.org/officeDocument/2006/relationships" id="262" r:id="Re13d783b434c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765b982d14d78" /><Relationship Type="http://schemas.openxmlformats.org/officeDocument/2006/relationships/slide" Target="/ppt/slides/slide1.xml" Id="R4f72ff558b8442ac" /><Relationship Type="http://schemas.openxmlformats.org/officeDocument/2006/relationships/slide" Target="/ppt/slides/slide2.xml" Id="Rf71197307c5f4b16" /><Relationship Type="http://schemas.openxmlformats.org/officeDocument/2006/relationships/slide" Target="/ppt/slides/slide3.xml" Id="R8dbed45f6a754a9f" /><Relationship Type="http://schemas.openxmlformats.org/officeDocument/2006/relationships/slide" Target="/ppt/slides/slide4.xml" Id="R5d18d0d23de0448c" /><Relationship Type="http://schemas.openxmlformats.org/officeDocument/2006/relationships/slide" Target="/ppt/slides/slide5.xml" Id="R0847830345eb4cf5" /><Relationship Type="http://schemas.openxmlformats.org/officeDocument/2006/relationships/slide" Target="/ppt/slides/slide6.xml" Id="R1471806422b74f44" /><Relationship Type="http://schemas.openxmlformats.org/officeDocument/2006/relationships/slide" Target="/ppt/slides/slide7.xml" Id="Re13d783b434c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7ed1d3a15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b67c4ef304ced" /><Relationship Type="http://schemas.openxmlformats.org/officeDocument/2006/relationships/theme" Target="/ppt/slideMasters/theme/theme1.xml" Id="Rdfc4b21228724f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b67c4ef30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9f65c12b3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4fefaec0041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baacb56a1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57a0bcfac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77427afb8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a0a4afc1b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6e334e465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NIZA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NIZA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484 960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3 260 850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35 992 142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36 224 454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EDBO ANDERS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Øverlands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