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a0d0b5421a49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4bb25dc2ed49b1"/>
  </p:sldMasterIdLst>
  <p:sldIdLst>
    <p:sldId xmlns:r="http://schemas.openxmlformats.org/officeDocument/2006/relationships" id="256" r:id="Rd7970cabf52e48a8"/>
    <p:sldId xmlns:r="http://schemas.openxmlformats.org/officeDocument/2006/relationships" id="257" r:id="R31dd87b40d324cdc"/>
    <p:sldId xmlns:r="http://schemas.openxmlformats.org/officeDocument/2006/relationships" id="258" r:id="Rd9a4babf7602471e"/>
    <p:sldId xmlns:r="http://schemas.openxmlformats.org/officeDocument/2006/relationships" id="259" r:id="R464589791c9342de"/>
    <p:sldId xmlns:r="http://schemas.openxmlformats.org/officeDocument/2006/relationships" id="260" r:id="Rd8a06df983474ddb"/>
    <p:sldId xmlns:r="http://schemas.openxmlformats.org/officeDocument/2006/relationships" id="261" r:id="R8550a8aeabe046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4bb25dc2ed49b1" /><Relationship Type="http://schemas.openxmlformats.org/officeDocument/2006/relationships/slide" Target="/ppt/slides/slide1.xml" Id="Rd7970cabf52e48a8" /><Relationship Type="http://schemas.openxmlformats.org/officeDocument/2006/relationships/slide" Target="/ppt/slides/slide2.xml" Id="R31dd87b40d324cdc" /><Relationship Type="http://schemas.openxmlformats.org/officeDocument/2006/relationships/slide" Target="/ppt/slides/slide3.xml" Id="Rd9a4babf7602471e" /><Relationship Type="http://schemas.openxmlformats.org/officeDocument/2006/relationships/slide" Target="/ppt/slides/slide4.xml" Id="R464589791c9342de" /><Relationship Type="http://schemas.openxmlformats.org/officeDocument/2006/relationships/slide" Target="/ppt/slides/slide5.xml" Id="Rd8a06df983474ddb" /><Relationship Type="http://schemas.openxmlformats.org/officeDocument/2006/relationships/slide" Target="/ppt/slides/slide6.xml" Id="R8550a8aeabe046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825cecc8ac4d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49346d0894538" /><Relationship Type="http://schemas.openxmlformats.org/officeDocument/2006/relationships/theme" Target="/ppt/slideMasters/theme/theme1.xml" Id="R51a49e232d0f4e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249346d08945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0a2ede8474d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680622d1a49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9bb6da08c40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15b74e6454d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10f49079342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99dcb045d47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NIZA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Øverlands vei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998 802 482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NIZA INVEST AS</a:t>
            </a:r>
          </a:p>
        </p:txBody>
      </p:sp>
    </p:spTree>
  </p:cSld>
  <p:clrMapOvr>
    <a:masterClrMapping xmlns:a="http://schemas.openxmlformats.org/drawingml/2006/main"/>
  </p:clrMapOvr>
</p:sld>
</file>