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93ae36893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18402c57864429"/>
  </p:sldMasterIdLst>
  <p:sldIdLst>
    <p:sldId xmlns:r="http://schemas.openxmlformats.org/officeDocument/2006/relationships" id="256" r:id="R94242da799384a51"/>
    <p:sldId xmlns:r="http://schemas.openxmlformats.org/officeDocument/2006/relationships" id="257" r:id="R39f07b4cadee49d9"/>
    <p:sldId xmlns:r="http://schemas.openxmlformats.org/officeDocument/2006/relationships" id="258" r:id="Rc05efc944b574ede"/>
    <p:sldId xmlns:r="http://schemas.openxmlformats.org/officeDocument/2006/relationships" id="259" r:id="R46950e05e1434000"/>
    <p:sldId xmlns:r="http://schemas.openxmlformats.org/officeDocument/2006/relationships" id="260" r:id="R359867f59dc7428b"/>
    <p:sldId xmlns:r="http://schemas.openxmlformats.org/officeDocument/2006/relationships" id="261" r:id="R4e8ebb8e70174308"/>
    <p:sldId xmlns:r="http://schemas.openxmlformats.org/officeDocument/2006/relationships" id="262" r:id="Rc3be118ed4d9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18402c57864429" /><Relationship Type="http://schemas.openxmlformats.org/officeDocument/2006/relationships/slide" Target="/ppt/slides/slide1.xml" Id="R94242da799384a51" /><Relationship Type="http://schemas.openxmlformats.org/officeDocument/2006/relationships/slide" Target="/ppt/slides/slide2.xml" Id="R39f07b4cadee49d9" /><Relationship Type="http://schemas.openxmlformats.org/officeDocument/2006/relationships/slide" Target="/ppt/slides/slide3.xml" Id="Rc05efc944b574ede" /><Relationship Type="http://schemas.openxmlformats.org/officeDocument/2006/relationships/slide" Target="/ppt/slides/slide4.xml" Id="R46950e05e1434000" /><Relationship Type="http://schemas.openxmlformats.org/officeDocument/2006/relationships/slide" Target="/ppt/slides/slide5.xml" Id="R359867f59dc7428b" /><Relationship Type="http://schemas.openxmlformats.org/officeDocument/2006/relationships/slide" Target="/ppt/slides/slide6.xml" Id="R4e8ebb8e70174308" /><Relationship Type="http://schemas.openxmlformats.org/officeDocument/2006/relationships/slide" Target="/ppt/slides/slide7.xml" Id="Rc3be118ed4d9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1aac72fb2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24096e6d4a42" /><Relationship Type="http://schemas.openxmlformats.org/officeDocument/2006/relationships/theme" Target="/ppt/slideMasters/theme/theme1.xml" Id="R957c39a6c97648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024096e6d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efa1ea8474c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b62020d8a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cdeb9b364a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5b72fb98d48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1cea9d613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5285cd957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0f5c4ebf749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24 467 761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38 303 661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998 800 633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OKEL AS</a:t>
            </a:r>
          </a:p>
        </p:txBody>
      </p:sp>
    </p:spTree>
  </p:cSld>
  <p:clrMapOvr>
    <a:masterClrMapping xmlns:a="http://schemas.openxmlformats.org/drawingml/2006/main"/>
  </p:clrMapOvr>
</p:sld>
</file>