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b8c4005194a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0b56a91f84ba7"/>
  </p:sldMasterIdLst>
  <p:sldIdLst>
    <p:sldId xmlns:r="http://schemas.openxmlformats.org/officeDocument/2006/relationships" id="256" r:id="Rbd0f02a29c9f4a8f"/>
    <p:sldId xmlns:r="http://schemas.openxmlformats.org/officeDocument/2006/relationships" id="257" r:id="R1c3891582ce74adc"/>
    <p:sldId xmlns:r="http://schemas.openxmlformats.org/officeDocument/2006/relationships" id="258" r:id="R78da1e805f034dfa"/>
    <p:sldId xmlns:r="http://schemas.openxmlformats.org/officeDocument/2006/relationships" id="259" r:id="R74db48a3b6ee4224"/>
    <p:sldId xmlns:r="http://schemas.openxmlformats.org/officeDocument/2006/relationships" id="260" r:id="Rfb5a1d0b18bc4c67"/>
    <p:sldId xmlns:r="http://schemas.openxmlformats.org/officeDocument/2006/relationships" id="261" r:id="R5d5dd7ac6f87433a"/>
    <p:sldId xmlns:r="http://schemas.openxmlformats.org/officeDocument/2006/relationships" id="262" r:id="Rf410541a16ce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0b56a91f84ba7" /><Relationship Type="http://schemas.openxmlformats.org/officeDocument/2006/relationships/slide" Target="/ppt/slides/slide1.xml" Id="Rbd0f02a29c9f4a8f" /><Relationship Type="http://schemas.openxmlformats.org/officeDocument/2006/relationships/slide" Target="/ppt/slides/slide2.xml" Id="R1c3891582ce74adc" /><Relationship Type="http://schemas.openxmlformats.org/officeDocument/2006/relationships/slide" Target="/ppt/slides/slide3.xml" Id="R78da1e805f034dfa" /><Relationship Type="http://schemas.openxmlformats.org/officeDocument/2006/relationships/slide" Target="/ppt/slides/slide4.xml" Id="R74db48a3b6ee4224" /><Relationship Type="http://schemas.openxmlformats.org/officeDocument/2006/relationships/slide" Target="/ppt/slides/slide5.xml" Id="Rfb5a1d0b18bc4c67" /><Relationship Type="http://schemas.openxmlformats.org/officeDocument/2006/relationships/slide" Target="/ppt/slides/slide6.xml" Id="R5d5dd7ac6f87433a" /><Relationship Type="http://schemas.openxmlformats.org/officeDocument/2006/relationships/slide" Target="/ppt/slides/slide7.xml" Id="Rf410541a16ce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d91a8a7fc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d6b5081d4976" /><Relationship Type="http://schemas.openxmlformats.org/officeDocument/2006/relationships/theme" Target="/ppt/slideMasters/theme/theme1.xml" Id="R907b97e884c0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fd6b5081d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a144c985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96356ba3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64388e42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adaccb58a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1d5994547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20f59601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065e4331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56 793 919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14 803 882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28 084 665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51 940 293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998 788 129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AS</a:t>
            </a:r>
          </a:p>
        </p:txBody>
      </p:sp>
    </p:spTree>
  </p:cSld>
  <p:clrMapOvr>
    <a:masterClrMapping xmlns:a="http://schemas.openxmlformats.org/drawingml/2006/main"/>
  </p:clrMapOvr>
</p:sld>
</file>