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966410cc624c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51a7b2172d4e30"/>
  </p:sldMasterIdLst>
  <p:sldIdLst>
    <p:sldId xmlns:r="http://schemas.openxmlformats.org/officeDocument/2006/relationships" id="256" r:id="R96e8fe6d3d404365"/>
    <p:sldId xmlns:r="http://schemas.openxmlformats.org/officeDocument/2006/relationships" id="257" r:id="R885610a145e54712"/>
    <p:sldId xmlns:r="http://schemas.openxmlformats.org/officeDocument/2006/relationships" id="258" r:id="R6f26c04a3dc04f41"/>
    <p:sldId xmlns:r="http://schemas.openxmlformats.org/officeDocument/2006/relationships" id="259" r:id="Rd846020f681f457a"/>
    <p:sldId xmlns:r="http://schemas.openxmlformats.org/officeDocument/2006/relationships" id="260" r:id="Re492cf2ad2cf4dd8"/>
    <p:sldId xmlns:r="http://schemas.openxmlformats.org/officeDocument/2006/relationships" id="261" r:id="R732454ed1a4447f5"/>
    <p:sldId xmlns:r="http://schemas.openxmlformats.org/officeDocument/2006/relationships" id="262" r:id="Rf33f72c4f2c243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1a7b2172d4e30" /><Relationship Type="http://schemas.openxmlformats.org/officeDocument/2006/relationships/slide" Target="/ppt/slides/slide1.xml" Id="R96e8fe6d3d404365" /><Relationship Type="http://schemas.openxmlformats.org/officeDocument/2006/relationships/slide" Target="/ppt/slides/slide2.xml" Id="R885610a145e54712" /><Relationship Type="http://schemas.openxmlformats.org/officeDocument/2006/relationships/slide" Target="/ppt/slides/slide3.xml" Id="R6f26c04a3dc04f41" /><Relationship Type="http://schemas.openxmlformats.org/officeDocument/2006/relationships/slide" Target="/ppt/slides/slide4.xml" Id="Rd846020f681f457a" /><Relationship Type="http://schemas.openxmlformats.org/officeDocument/2006/relationships/slide" Target="/ppt/slides/slide5.xml" Id="Re492cf2ad2cf4dd8" /><Relationship Type="http://schemas.openxmlformats.org/officeDocument/2006/relationships/slide" Target="/ppt/slides/slide6.xml" Id="R732454ed1a4447f5" /><Relationship Type="http://schemas.openxmlformats.org/officeDocument/2006/relationships/slide" Target="/ppt/slides/slide7.xml" Id="Rf33f72c4f2c243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2bdfe267f64b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8a242d5b4444c" /><Relationship Type="http://schemas.openxmlformats.org/officeDocument/2006/relationships/theme" Target="/ppt/slideMasters/theme/theme1.xml" Id="R518ddc9e4a9c4b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18a242d5b444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7cb3afab94f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4932ef3b741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3665137414e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51f05f59949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1584a12c043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b5a8001184e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c90b680f44d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JETH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JETH CONSULTING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3 026 756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3 201 469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ERIK HÅKANSSON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Håkansson, Olav Engelbrektssons alle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998 775 760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