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a2428dcce4e40e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d75e7556fa24cfb"/>
  </p:sldMasterIdLst>
  <p:sldIdLst>
    <p:sldId xmlns:r="http://schemas.openxmlformats.org/officeDocument/2006/relationships" id="256" r:id="Ra5f3e5a7c56a46d5"/>
    <p:sldId xmlns:r="http://schemas.openxmlformats.org/officeDocument/2006/relationships" id="257" r:id="R2497d4adafdc452b"/>
    <p:sldId xmlns:r="http://schemas.openxmlformats.org/officeDocument/2006/relationships" id="258" r:id="R0f71710211f94e5a"/>
    <p:sldId xmlns:r="http://schemas.openxmlformats.org/officeDocument/2006/relationships" id="259" r:id="R056a1f3684a34c73"/>
    <p:sldId xmlns:r="http://schemas.openxmlformats.org/officeDocument/2006/relationships" id="260" r:id="R729245a733184adf"/>
    <p:sldId xmlns:r="http://schemas.openxmlformats.org/officeDocument/2006/relationships" id="261" r:id="R25c85d38ea544031"/>
    <p:sldId xmlns:r="http://schemas.openxmlformats.org/officeDocument/2006/relationships" id="262" r:id="R115920bb646c43e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75e7556fa24cfb" /><Relationship Type="http://schemas.openxmlformats.org/officeDocument/2006/relationships/slide" Target="/ppt/slides/slide1.xml" Id="Ra5f3e5a7c56a46d5" /><Relationship Type="http://schemas.openxmlformats.org/officeDocument/2006/relationships/slide" Target="/ppt/slides/slide2.xml" Id="R2497d4adafdc452b" /><Relationship Type="http://schemas.openxmlformats.org/officeDocument/2006/relationships/slide" Target="/ppt/slides/slide3.xml" Id="R0f71710211f94e5a" /><Relationship Type="http://schemas.openxmlformats.org/officeDocument/2006/relationships/slide" Target="/ppt/slides/slide4.xml" Id="R056a1f3684a34c73" /><Relationship Type="http://schemas.openxmlformats.org/officeDocument/2006/relationships/slide" Target="/ppt/slides/slide5.xml" Id="R729245a733184adf" /><Relationship Type="http://schemas.openxmlformats.org/officeDocument/2006/relationships/slide" Target="/ppt/slides/slide6.xml" Id="R25c85d38ea544031" /><Relationship Type="http://schemas.openxmlformats.org/officeDocument/2006/relationships/slide" Target="/ppt/slides/slide7.xml" Id="R115920bb646c43e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df4744c6fb473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987f860fc04c1a" /><Relationship Type="http://schemas.openxmlformats.org/officeDocument/2006/relationships/theme" Target="/ppt/slideMasters/theme/theme1.xml" Id="R54d63d3fe3534c7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2987f860fc04c1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69c2f466d14ec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f23e8c057540f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210d42f92846d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641f3a53d24c8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e8d1effe724fb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7af7bd6e5e428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2cdec0aec94cf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2BERG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2BERG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220 278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552 859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715 031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BERGERUD TOM OLE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Myrerveien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0494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tbergeru@online.no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998 763 320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2BERG INVEST AS</a:t>
            </a:r>
          </a:p>
        </p:txBody>
      </p:sp>
    </p:spTree>
  </p:cSld>
  <p:clrMapOvr>
    <a:masterClrMapping xmlns:a="http://schemas.openxmlformats.org/drawingml/2006/main"/>
  </p:clrMapOvr>
</p:sld>
</file>