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2c62dba22c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a71f6623e4ad3"/>
  </p:sldMasterIdLst>
  <p:sldIdLst>
    <p:sldId xmlns:r="http://schemas.openxmlformats.org/officeDocument/2006/relationships" id="256" r:id="Rfe5a7c15152f42c6"/>
    <p:sldId xmlns:r="http://schemas.openxmlformats.org/officeDocument/2006/relationships" id="257" r:id="R70c02285b5254e45"/>
    <p:sldId xmlns:r="http://schemas.openxmlformats.org/officeDocument/2006/relationships" id="258" r:id="R518c520d836242b5"/>
    <p:sldId xmlns:r="http://schemas.openxmlformats.org/officeDocument/2006/relationships" id="259" r:id="Rd31852fc10b94b30"/>
    <p:sldId xmlns:r="http://schemas.openxmlformats.org/officeDocument/2006/relationships" id="260" r:id="R94d52f07ace44bcd"/>
    <p:sldId xmlns:r="http://schemas.openxmlformats.org/officeDocument/2006/relationships" id="261" r:id="Rae9ab574695941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a71f6623e4ad3" /><Relationship Type="http://schemas.openxmlformats.org/officeDocument/2006/relationships/slide" Target="/ppt/slides/slide1.xml" Id="Rfe5a7c15152f42c6" /><Relationship Type="http://schemas.openxmlformats.org/officeDocument/2006/relationships/slide" Target="/ppt/slides/slide2.xml" Id="R70c02285b5254e45" /><Relationship Type="http://schemas.openxmlformats.org/officeDocument/2006/relationships/slide" Target="/ppt/slides/slide3.xml" Id="R518c520d836242b5" /><Relationship Type="http://schemas.openxmlformats.org/officeDocument/2006/relationships/slide" Target="/ppt/slides/slide4.xml" Id="Rd31852fc10b94b30" /><Relationship Type="http://schemas.openxmlformats.org/officeDocument/2006/relationships/slide" Target="/ppt/slides/slide5.xml" Id="R94d52f07ace44bcd" /><Relationship Type="http://schemas.openxmlformats.org/officeDocument/2006/relationships/slide" Target="/ppt/slides/slide6.xml" Id="Rae9ab574695941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1b336d189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90ea56eee45fa" /><Relationship Type="http://schemas.openxmlformats.org/officeDocument/2006/relationships/theme" Target="/ppt/slideMasters/theme/theme1.xml" Id="Rb9b15ff5126b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90ea56eee45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def190764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0a3cc482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6fd41dcb43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7dc103164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0798979f9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682fe5ec49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tbergeru@online.no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