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f287e2949841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42f9ad62c74e95"/>
  </p:sldMasterIdLst>
  <p:sldIdLst>
    <p:sldId xmlns:r="http://schemas.openxmlformats.org/officeDocument/2006/relationships" id="256" r:id="R2e431084fef3410e"/>
    <p:sldId xmlns:r="http://schemas.openxmlformats.org/officeDocument/2006/relationships" id="257" r:id="R9ad0dbe46a0a417d"/>
    <p:sldId xmlns:r="http://schemas.openxmlformats.org/officeDocument/2006/relationships" id="258" r:id="R3c9d426e329d467f"/>
    <p:sldId xmlns:r="http://schemas.openxmlformats.org/officeDocument/2006/relationships" id="259" r:id="R1a4766e46ed44fcb"/>
    <p:sldId xmlns:r="http://schemas.openxmlformats.org/officeDocument/2006/relationships" id="260" r:id="Re29c9c0c837e4424"/>
    <p:sldId xmlns:r="http://schemas.openxmlformats.org/officeDocument/2006/relationships" id="261" r:id="R73dd4c563b8047a7"/>
    <p:sldId xmlns:r="http://schemas.openxmlformats.org/officeDocument/2006/relationships" id="262" r:id="Rd6ff57de9ded42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42f9ad62c74e95" /><Relationship Type="http://schemas.openxmlformats.org/officeDocument/2006/relationships/slide" Target="/ppt/slides/slide1.xml" Id="R2e431084fef3410e" /><Relationship Type="http://schemas.openxmlformats.org/officeDocument/2006/relationships/slide" Target="/ppt/slides/slide2.xml" Id="R9ad0dbe46a0a417d" /><Relationship Type="http://schemas.openxmlformats.org/officeDocument/2006/relationships/slide" Target="/ppt/slides/slide3.xml" Id="R3c9d426e329d467f" /><Relationship Type="http://schemas.openxmlformats.org/officeDocument/2006/relationships/slide" Target="/ppt/slides/slide4.xml" Id="R1a4766e46ed44fcb" /><Relationship Type="http://schemas.openxmlformats.org/officeDocument/2006/relationships/slide" Target="/ppt/slides/slide5.xml" Id="Re29c9c0c837e4424" /><Relationship Type="http://schemas.openxmlformats.org/officeDocument/2006/relationships/slide" Target="/ppt/slides/slide6.xml" Id="R73dd4c563b8047a7" /><Relationship Type="http://schemas.openxmlformats.org/officeDocument/2006/relationships/slide" Target="/ppt/slides/slide7.xml" Id="Rd6ff57de9ded42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662c29902048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817f07d334be0" /><Relationship Type="http://schemas.openxmlformats.org/officeDocument/2006/relationships/theme" Target="/ppt/slideMasters/theme/theme1.xml" Id="Rb506d1a4925141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e817f07d334b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e8fdaf0ee43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13c46e0224c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a4e73e29f4a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08bedbcb042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e057fec1749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e268f94b54b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7620bd92d4e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TOWIL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TOWIL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4 205 139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28 651 012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28 674 015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WILBERG TOVE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Svaneveien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998 718 139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