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50f1e8afc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55c4db9554667"/>
  </p:sldMasterIdLst>
  <p:sldIdLst>
    <p:sldId xmlns:r="http://schemas.openxmlformats.org/officeDocument/2006/relationships" id="256" r:id="R13d30a4274c3439d"/>
    <p:sldId xmlns:r="http://schemas.openxmlformats.org/officeDocument/2006/relationships" id="257" r:id="Rd7d2dd7b6acc4bb7"/>
    <p:sldId xmlns:r="http://schemas.openxmlformats.org/officeDocument/2006/relationships" id="258" r:id="R6f3edda54a5241df"/>
    <p:sldId xmlns:r="http://schemas.openxmlformats.org/officeDocument/2006/relationships" id="259" r:id="Rae14fb271f624a8d"/>
    <p:sldId xmlns:r="http://schemas.openxmlformats.org/officeDocument/2006/relationships" id="260" r:id="Rff8bbfca490a4eb0"/>
    <p:sldId xmlns:r="http://schemas.openxmlformats.org/officeDocument/2006/relationships" id="261" r:id="R9d18b298c7ee4810"/>
    <p:sldId xmlns:r="http://schemas.openxmlformats.org/officeDocument/2006/relationships" id="262" r:id="R1f99fa93b762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55c4db9554667" /><Relationship Type="http://schemas.openxmlformats.org/officeDocument/2006/relationships/slide" Target="/ppt/slides/slide1.xml" Id="R13d30a4274c3439d" /><Relationship Type="http://schemas.openxmlformats.org/officeDocument/2006/relationships/slide" Target="/ppt/slides/slide2.xml" Id="Rd7d2dd7b6acc4bb7" /><Relationship Type="http://schemas.openxmlformats.org/officeDocument/2006/relationships/slide" Target="/ppt/slides/slide3.xml" Id="R6f3edda54a5241df" /><Relationship Type="http://schemas.openxmlformats.org/officeDocument/2006/relationships/slide" Target="/ppt/slides/slide4.xml" Id="Rae14fb271f624a8d" /><Relationship Type="http://schemas.openxmlformats.org/officeDocument/2006/relationships/slide" Target="/ppt/slides/slide5.xml" Id="Rff8bbfca490a4eb0" /><Relationship Type="http://schemas.openxmlformats.org/officeDocument/2006/relationships/slide" Target="/ppt/slides/slide6.xml" Id="R9d18b298c7ee4810" /><Relationship Type="http://schemas.openxmlformats.org/officeDocument/2006/relationships/slide" Target="/ppt/slides/slide7.xml" Id="R1f99fa93b762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a94266315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1f330ce4f4044" /><Relationship Type="http://schemas.openxmlformats.org/officeDocument/2006/relationships/theme" Target="/ppt/slideMasters/theme/theme1.xml" Id="R5d57f7b18511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1f330ce4f40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dee35b81c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ff6ff86a8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e1cf17f07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50a8e56ec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2c4160eba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4bae33220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e5876d393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DIDRIK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FRIDTJOF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SUNNIVA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JOYS-CHRISTENSEN SIGRID C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