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9b12608bb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697ab6cd044d1"/>
  </p:sldMasterIdLst>
  <p:sldIdLst>
    <p:sldId xmlns:r="http://schemas.openxmlformats.org/officeDocument/2006/relationships" id="256" r:id="Ra5b6fed362e2449a"/>
    <p:sldId xmlns:r="http://schemas.openxmlformats.org/officeDocument/2006/relationships" id="257" r:id="R0259783040c44a60"/>
    <p:sldId xmlns:r="http://schemas.openxmlformats.org/officeDocument/2006/relationships" id="258" r:id="Rd0b1521e79414864"/>
    <p:sldId xmlns:r="http://schemas.openxmlformats.org/officeDocument/2006/relationships" id="259" r:id="Rc0acb3749b644d24"/>
    <p:sldId xmlns:r="http://schemas.openxmlformats.org/officeDocument/2006/relationships" id="260" r:id="Rc6db7d1ab0804536"/>
    <p:sldId xmlns:r="http://schemas.openxmlformats.org/officeDocument/2006/relationships" id="261" r:id="Rf42ffec2c8bc4568"/>
    <p:sldId xmlns:r="http://schemas.openxmlformats.org/officeDocument/2006/relationships" id="262" r:id="R10a100d7b3f5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697ab6cd044d1" /><Relationship Type="http://schemas.openxmlformats.org/officeDocument/2006/relationships/slide" Target="/ppt/slides/slide1.xml" Id="Ra5b6fed362e2449a" /><Relationship Type="http://schemas.openxmlformats.org/officeDocument/2006/relationships/slide" Target="/ppt/slides/slide2.xml" Id="R0259783040c44a60" /><Relationship Type="http://schemas.openxmlformats.org/officeDocument/2006/relationships/slide" Target="/ppt/slides/slide3.xml" Id="Rd0b1521e79414864" /><Relationship Type="http://schemas.openxmlformats.org/officeDocument/2006/relationships/slide" Target="/ppt/slides/slide4.xml" Id="Rc0acb3749b644d24" /><Relationship Type="http://schemas.openxmlformats.org/officeDocument/2006/relationships/slide" Target="/ppt/slides/slide5.xml" Id="Rc6db7d1ab0804536" /><Relationship Type="http://schemas.openxmlformats.org/officeDocument/2006/relationships/slide" Target="/ppt/slides/slide6.xml" Id="Rf42ffec2c8bc4568" /><Relationship Type="http://schemas.openxmlformats.org/officeDocument/2006/relationships/slide" Target="/ppt/slides/slide7.xml" Id="R10a100d7b3f5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8ddc57b6e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f08dd79f4e79" /><Relationship Type="http://schemas.openxmlformats.org/officeDocument/2006/relationships/theme" Target="/ppt/slideMasters/theme/theme1.xml" Id="R3b92b1c4c1db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bf08dd79f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540871cf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72d84eb0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ab9cd65f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678fbb51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7fc1eb56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fc64837b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672731ba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ØKONOMITENESTER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ØKONOMITENESTER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RUNAR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BERGTUN MARIANNE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Kvernhusrenen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998 668 891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