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330faf646c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a2599a7eae4934"/>
  </p:sldMasterIdLst>
  <p:sldIdLst>
    <p:sldId xmlns:r="http://schemas.openxmlformats.org/officeDocument/2006/relationships" id="256" r:id="Rb06d4238ae694d81"/>
    <p:sldId xmlns:r="http://schemas.openxmlformats.org/officeDocument/2006/relationships" id="257" r:id="Ra1c1a102b1bb427e"/>
    <p:sldId xmlns:r="http://schemas.openxmlformats.org/officeDocument/2006/relationships" id="258" r:id="Rd6810c47df61488c"/>
    <p:sldId xmlns:r="http://schemas.openxmlformats.org/officeDocument/2006/relationships" id="259" r:id="Rfaf5570dc20a461c"/>
    <p:sldId xmlns:r="http://schemas.openxmlformats.org/officeDocument/2006/relationships" id="260" r:id="Rc484a1e9032241b9"/>
    <p:sldId xmlns:r="http://schemas.openxmlformats.org/officeDocument/2006/relationships" id="261" r:id="Re7ed8440c0484919"/>
    <p:sldId xmlns:r="http://schemas.openxmlformats.org/officeDocument/2006/relationships" id="262" r:id="R891a7c2341df4f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2599a7eae4934" /><Relationship Type="http://schemas.openxmlformats.org/officeDocument/2006/relationships/slide" Target="/ppt/slides/slide1.xml" Id="Rb06d4238ae694d81" /><Relationship Type="http://schemas.openxmlformats.org/officeDocument/2006/relationships/slide" Target="/ppt/slides/slide2.xml" Id="Ra1c1a102b1bb427e" /><Relationship Type="http://schemas.openxmlformats.org/officeDocument/2006/relationships/slide" Target="/ppt/slides/slide3.xml" Id="Rd6810c47df61488c" /><Relationship Type="http://schemas.openxmlformats.org/officeDocument/2006/relationships/slide" Target="/ppt/slides/slide4.xml" Id="Rfaf5570dc20a461c" /><Relationship Type="http://schemas.openxmlformats.org/officeDocument/2006/relationships/slide" Target="/ppt/slides/slide5.xml" Id="Rc484a1e9032241b9" /><Relationship Type="http://schemas.openxmlformats.org/officeDocument/2006/relationships/slide" Target="/ppt/slides/slide6.xml" Id="Re7ed8440c0484919" /><Relationship Type="http://schemas.openxmlformats.org/officeDocument/2006/relationships/slide" Target="/ppt/slides/slide7.xml" Id="R891a7c2341df4f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8df055a824b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13dcd8cae4d69" /><Relationship Type="http://schemas.openxmlformats.org/officeDocument/2006/relationships/theme" Target="/ppt/slideMasters/theme/theme1.xml" Id="Rb43972bfe2b748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13dcd8cae4d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0b2f3933545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676d29f0a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54143cd7d43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756d18e0040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43e05794b44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af5280c524b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52d44ca9d4a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GRUE TØMMERTRANSPORT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 TØMMERTRANSPORT AS ble etablert [år] og holder til i Vallset.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6 917 284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232 824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3 374 983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OLA GRUE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Fossvegen 642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trondolagrue@ymail.com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TØMMERTRANSPORT AS</a:t>
            </a:r>
          </a:p>
        </p:txBody>
      </p:sp>
    </p:spTree>
  </p:cSld>
  <p:clrMapOvr>
    <a:masterClrMapping xmlns:a="http://schemas.openxmlformats.org/drawingml/2006/main"/>
  </p:clrMapOvr>
</p:sld>
</file>