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7ec1bfe7584a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252c47eff641ef"/>
  </p:sldMasterIdLst>
  <p:sldIdLst>
    <p:sldId xmlns:r="http://schemas.openxmlformats.org/officeDocument/2006/relationships" id="256" r:id="R0d460d7cc142476b"/>
    <p:sldId xmlns:r="http://schemas.openxmlformats.org/officeDocument/2006/relationships" id="257" r:id="R84344262fc2c440d"/>
    <p:sldId xmlns:r="http://schemas.openxmlformats.org/officeDocument/2006/relationships" id="258" r:id="Re6a640dc011e4046"/>
    <p:sldId xmlns:r="http://schemas.openxmlformats.org/officeDocument/2006/relationships" id="259" r:id="R01c63d7c4e5347be"/>
    <p:sldId xmlns:r="http://schemas.openxmlformats.org/officeDocument/2006/relationships" id="260" r:id="R6afac577eecb4242"/>
    <p:sldId xmlns:r="http://schemas.openxmlformats.org/officeDocument/2006/relationships" id="261" r:id="R2253a22c70bc468b"/>
    <p:sldId xmlns:r="http://schemas.openxmlformats.org/officeDocument/2006/relationships" id="262" r:id="R76a93e1889a549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52c47eff641ef" /><Relationship Type="http://schemas.openxmlformats.org/officeDocument/2006/relationships/slide" Target="/ppt/slides/slide1.xml" Id="R0d460d7cc142476b" /><Relationship Type="http://schemas.openxmlformats.org/officeDocument/2006/relationships/slide" Target="/ppt/slides/slide2.xml" Id="R84344262fc2c440d" /><Relationship Type="http://schemas.openxmlformats.org/officeDocument/2006/relationships/slide" Target="/ppt/slides/slide3.xml" Id="Re6a640dc011e4046" /><Relationship Type="http://schemas.openxmlformats.org/officeDocument/2006/relationships/slide" Target="/ppt/slides/slide4.xml" Id="R01c63d7c4e5347be" /><Relationship Type="http://schemas.openxmlformats.org/officeDocument/2006/relationships/slide" Target="/ppt/slides/slide5.xml" Id="R6afac577eecb4242" /><Relationship Type="http://schemas.openxmlformats.org/officeDocument/2006/relationships/slide" Target="/ppt/slides/slide6.xml" Id="R2253a22c70bc468b" /><Relationship Type="http://schemas.openxmlformats.org/officeDocument/2006/relationships/slide" Target="/ppt/slides/slide7.xml" Id="R76a93e1889a549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c43573ce148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631a208e646de" /><Relationship Type="http://schemas.openxmlformats.org/officeDocument/2006/relationships/theme" Target="/ppt/slideMasters/theme/theme1.xml" Id="R3f9791b7a9e94c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e631a208e646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301c87be745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24d18f55e40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cc09b1e9f46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c1d795c0f43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262d7d8864d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ca074730f46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0ca0b845f4f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WM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WM EIGEDOM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367 985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2 251 515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BÆKKEN BJARNE GUTTORM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998 600 944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