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d725fcdf1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5bf70279b43dd"/>
  </p:sldMasterIdLst>
  <p:sldIdLst>
    <p:sldId xmlns:r="http://schemas.openxmlformats.org/officeDocument/2006/relationships" id="256" r:id="R4fcfc392a89849b2"/>
    <p:sldId xmlns:r="http://schemas.openxmlformats.org/officeDocument/2006/relationships" id="257" r:id="Rb7a9f7e197504632"/>
    <p:sldId xmlns:r="http://schemas.openxmlformats.org/officeDocument/2006/relationships" id="258" r:id="R8eba17313a3f4b6f"/>
    <p:sldId xmlns:r="http://schemas.openxmlformats.org/officeDocument/2006/relationships" id="259" r:id="Rcdcdf8423f074ea6"/>
    <p:sldId xmlns:r="http://schemas.openxmlformats.org/officeDocument/2006/relationships" id="260" r:id="Rddf4c01e2dc94b6a"/>
    <p:sldId xmlns:r="http://schemas.openxmlformats.org/officeDocument/2006/relationships" id="261" r:id="R1bef1441eef7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5bf70279b43dd" /><Relationship Type="http://schemas.openxmlformats.org/officeDocument/2006/relationships/slide" Target="/ppt/slides/slide1.xml" Id="R4fcfc392a89849b2" /><Relationship Type="http://schemas.openxmlformats.org/officeDocument/2006/relationships/slide" Target="/ppt/slides/slide2.xml" Id="Rb7a9f7e197504632" /><Relationship Type="http://schemas.openxmlformats.org/officeDocument/2006/relationships/slide" Target="/ppt/slides/slide3.xml" Id="R8eba17313a3f4b6f" /><Relationship Type="http://schemas.openxmlformats.org/officeDocument/2006/relationships/slide" Target="/ppt/slides/slide4.xml" Id="Rcdcdf8423f074ea6" /><Relationship Type="http://schemas.openxmlformats.org/officeDocument/2006/relationships/slide" Target="/ppt/slides/slide5.xml" Id="Rddf4c01e2dc94b6a" /><Relationship Type="http://schemas.openxmlformats.org/officeDocument/2006/relationships/slide" Target="/ppt/slides/slide6.xml" Id="R1bef1441eef7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b39ee0b9d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4cabd05a474f" /><Relationship Type="http://schemas.openxmlformats.org/officeDocument/2006/relationships/theme" Target="/ppt/slideMasters/theme/theme1.xml" Id="Ra0649a115aad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14cabd05a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365c1122c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247acaaa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46d2dde6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444975e47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bd72048d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4e1178ec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