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72988d9ae7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859f981b04472"/>
  </p:sldMasterIdLst>
  <p:sldIdLst>
    <p:sldId xmlns:r="http://schemas.openxmlformats.org/officeDocument/2006/relationships" id="256" r:id="R626bff2e4e474cfc"/>
    <p:sldId xmlns:r="http://schemas.openxmlformats.org/officeDocument/2006/relationships" id="257" r:id="R5d7f4103b20043f8"/>
    <p:sldId xmlns:r="http://schemas.openxmlformats.org/officeDocument/2006/relationships" id="258" r:id="Reddad73399f84c01"/>
    <p:sldId xmlns:r="http://schemas.openxmlformats.org/officeDocument/2006/relationships" id="259" r:id="Rc9eae46e1c474fa5"/>
    <p:sldId xmlns:r="http://schemas.openxmlformats.org/officeDocument/2006/relationships" id="260" r:id="R7fefe76314f34a17"/>
    <p:sldId xmlns:r="http://schemas.openxmlformats.org/officeDocument/2006/relationships" id="261" r:id="R88f42b7e4eda46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859f981b04472" /><Relationship Type="http://schemas.openxmlformats.org/officeDocument/2006/relationships/slide" Target="/ppt/slides/slide1.xml" Id="R626bff2e4e474cfc" /><Relationship Type="http://schemas.openxmlformats.org/officeDocument/2006/relationships/slide" Target="/ppt/slides/slide2.xml" Id="R5d7f4103b20043f8" /><Relationship Type="http://schemas.openxmlformats.org/officeDocument/2006/relationships/slide" Target="/ppt/slides/slide3.xml" Id="Reddad73399f84c01" /><Relationship Type="http://schemas.openxmlformats.org/officeDocument/2006/relationships/slide" Target="/ppt/slides/slide4.xml" Id="Rc9eae46e1c474fa5" /><Relationship Type="http://schemas.openxmlformats.org/officeDocument/2006/relationships/slide" Target="/ppt/slides/slide5.xml" Id="R7fefe76314f34a17" /><Relationship Type="http://schemas.openxmlformats.org/officeDocument/2006/relationships/slide" Target="/ppt/slides/slide6.xml" Id="R88f42b7e4eda46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266d631754d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bf7e8f7444860" /><Relationship Type="http://schemas.openxmlformats.org/officeDocument/2006/relationships/theme" Target="/ppt/slideMasters/theme/theme1.xml" Id="Rf73d43cd5c81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bf7e8f744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8312ae196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0c072124d44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1b20bd438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769c01f59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26a69d2d9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e88dfd56a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2 987 816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3 150 465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19 549 399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