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c84ffd6e8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e5721b38f4cb1"/>
  </p:sldMasterIdLst>
  <p:sldIdLst>
    <p:sldId xmlns:r="http://schemas.openxmlformats.org/officeDocument/2006/relationships" id="256" r:id="Rf4e1d1972d774629"/>
    <p:sldId xmlns:r="http://schemas.openxmlformats.org/officeDocument/2006/relationships" id="257" r:id="R7ffe692408a8496f"/>
    <p:sldId xmlns:r="http://schemas.openxmlformats.org/officeDocument/2006/relationships" id="258" r:id="Rec7a7cb4e519497b"/>
    <p:sldId xmlns:r="http://schemas.openxmlformats.org/officeDocument/2006/relationships" id="259" r:id="Rb504a5546b774a57"/>
    <p:sldId xmlns:r="http://schemas.openxmlformats.org/officeDocument/2006/relationships" id="260" r:id="R364ea110eb234d97"/>
    <p:sldId xmlns:r="http://schemas.openxmlformats.org/officeDocument/2006/relationships" id="261" r:id="R52ae8f8512104a3f"/>
    <p:sldId xmlns:r="http://schemas.openxmlformats.org/officeDocument/2006/relationships" id="262" r:id="R4b3fe1464e1e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e5721b38f4cb1" /><Relationship Type="http://schemas.openxmlformats.org/officeDocument/2006/relationships/slide" Target="/ppt/slides/slide1.xml" Id="Rf4e1d1972d774629" /><Relationship Type="http://schemas.openxmlformats.org/officeDocument/2006/relationships/slide" Target="/ppt/slides/slide2.xml" Id="R7ffe692408a8496f" /><Relationship Type="http://schemas.openxmlformats.org/officeDocument/2006/relationships/slide" Target="/ppt/slides/slide3.xml" Id="Rec7a7cb4e519497b" /><Relationship Type="http://schemas.openxmlformats.org/officeDocument/2006/relationships/slide" Target="/ppt/slides/slide4.xml" Id="Rb504a5546b774a57" /><Relationship Type="http://schemas.openxmlformats.org/officeDocument/2006/relationships/slide" Target="/ppt/slides/slide5.xml" Id="R364ea110eb234d97" /><Relationship Type="http://schemas.openxmlformats.org/officeDocument/2006/relationships/slide" Target="/ppt/slides/slide6.xml" Id="R52ae8f8512104a3f" /><Relationship Type="http://schemas.openxmlformats.org/officeDocument/2006/relationships/slide" Target="/ppt/slides/slide7.xml" Id="R4b3fe1464e1e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7f4d788f8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7d41e4fa04b90" /><Relationship Type="http://schemas.openxmlformats.org/officeDocument/2006/relationships/theme" Target="/ppt/slideMasters/theme/theme1.xml" Id="Rbc2748b7fe7f4c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7d41e4fa0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587305eec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b900aa329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da50ac64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38d836d11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48cf93d3042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38582f66f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e037c9c77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ÅNDALSNES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1 698 374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3 961 427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46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andalsnes@rg.no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