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aafdd4f6bd42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991d9f17724457"/>
  </p:sldMasterIdLst>
  <p:sldIdLst>
    <p:sldId xmlns:r="http://schemas.openxmlformats.org/officeDocument/2006/relationships" id="256" r:id="R84d205dac0324fc1"/>
    <p:sldId xmlns:r="http://schemas.openxmlformats.org/officeDocument/2006/relationships" id="257" r:id="Rff161690a08448fb"/>
    <p:sldId xmlns:r="http://schemas.openxmlformats.org/officeDocument/2006/relationships" id="258" r:id="R4c948db092ce4f81"/>
    <p:sldId xmlns:r="http://schemas.openxmlformats.org/officeDocument/2006/relationships" id="259" r:id="R65f181ea643847c9"/>
    <p:sldId xmlns:r="http://schemas.openxmlformats.org/officeDocument/2006/relationships" id="260" r:id="R341f8f5e4f7e463d"/>
    <p:sldId xmlns:r="http://schemas.openxmlformats.org/officeDocument/2006/relationships" id="261" r:id="Ref1d581af9294b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991d9f17724457" /><Relationship Type="http://schemas.openxmlformats.org/officeDocument/2006/relationships/slide" Target="/ppt/slides/slide1.xml" Id="R84d205dac0324fc1" /><Relationship Type="http://schemas.openxmlformats.org/officeDocument/2006/relationships/slide" Target="/ppt/slides/slide2.xml" Id="Rff161690a08448fb" /><Relationship Type="http://schemas.openxmlformats.org/officeDocument/2006/relationships/slide" Target="/ppt/slides/slide3.xml" Id="R4c948db092ce4f81" /><Relationship Type="http://schemas.openxmlformats.org/officeDocument/2006/relationships/slide" Target="/ppt/slides/slide4.xml" Id="R65f181ea643847c9" /><Relationship Type="http://schemas.openxmlformats.org/officeDocument/2006/relationships/slide" Target="/ppt/slides/slide5.xml" Id="R341f8f5e4f7e463d" /><Relationship Type="http://schemas.openxmlformats.org/officeDocument/2006/relationships/slide" Target="/ppt/slides/slide6.xml" Id="Ref1d581af9294b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721bbb7ad84a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9f1d9feaa489a" /><Relationship Type="http://schemas.openxmlformats.org/officeDocument/2006/relationships/theme" Target="/ppt/slideMasters/theme/theme1.xml" Id="R5c86bf19aae24c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39f1d9feaa48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fd3814eb04a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1b919d6934b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4e075574440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135907d6740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febe238e142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1313691fb4f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EUREKA REGNSKAP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EUREKA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EUREKA REGNSKAP OG RÅDGIVNING AS ble etablert [år] og holder til i Rubbestadneset.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EUREKA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EUREKA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EUREKA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2 841 773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1 307 685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838 834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457 105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1 448 683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EUREKA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Innværfjorden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5420 Rubbestadneset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998 552 869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EUREKA REGNSKAP OG RÅDGIVNING AS</a:t>
            </a:r>
          </a:p>
        </p:txBody>
      </p:sp>
    </p:spTree>
  </p:cSld>
  <p:clrMapOvr>
    <a:masterClrMapping xmlns:a="http://schemas.openxmlformats.org/drawingml/2006/main"/>
  </p:clrMapOvr>
</p:sld>
</file>