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445d3ea77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5ea61371b4939"/>
  </p:sldMasterIdLst>
  <p:sldIdLst>
    <p:sldId xmlns:r="http://schemas.openxmlformats.org/officeDocument/2006/relationships" id="256" r:id="R6c059308c42f4d92"/>
    <p:sldId xmlns:r="http://schemas.openxmlformats.org/officeDocument/2006/relationships" id="257" r:id="R60bd6fbb36134465"/>
    <p:sldId xmlns:r="http://schemas.openxmlformats.org/officeDocument/2006/relationships" id="258" r:id="R83e402659cd84bd2"/>
    <p:sldId xmlns:r="http://schemas.openxmlformats.org/officeDocument/2006/relationships" id="259" r:id="R6ea1ec77fa2f4f82"/>
    <p:sldId xmlns:r="http://schemas.openxmlformats.org/officeDocument/2006/relationships" id="260" r:id="Rfb852385d0c64363"/>
    <p:sldId xmlns:r="http://schemas.openxmlformats.org/officeDocument/2006/relationships" id="261" r:id="Ra0a3c803574e4532"/>
    <p:sldId xmlns:r="http://schemas.openxmlformats.org/officeDocument/2006/relationships" id="262" r:id="R6984bd081527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5ea61371b4939" /><Relationship Type="http://schemas.openxmlformats.org/officeDocument/2006/relationships/slide" Target="/ppt/slides/slide1.xml" Id="R6c059308c42f4d92" /><Relationship Type="http://schemas.openxmlformats.org/officeDocument/2006/relationships/slide" Target="/ppt/slides/slide2.xml" Id="R60bd6fbb36134465" /><Relationship Type="http://schemas.openxmlformats.org/officeDocument/2006/relationships/slide" Target="/ppt/slides/slide3.xml" Id="R83e402659cd84bd2" /><Relationship Type="http://schemas.openxmlformats.org/officeDocument/2006/relationships/slide" Target="/ppt/slides/slide4.xml" Id="R6ea1ec77fa2f4f82" /><Relationship Type="http://schemas.openxmlformats.org/officeDocument/2006/relationships/slide" Target="/ppt/slides/slide5.xml" Id="Rfb852385d0c64363" /><Relationship Type="http://schemas.openxmlformats.org/officeDocument/2006/relationships/slide" Target="/ppt/slides/slide6.xml" Id="Ra0a3c803574e4532" /><Relationship Type="http://schemas.openxmlformats.org/officeDocument/2006/relationships/slide" Target="/ppt/slides/slide7.xml" Id="R6984bd081527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74ef512ee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7cccb42be4de0" /><Relationship Type="http://schemas.openxmlformats.org/officeDocument/2006/relationships/theme" Target="/ppt/slideMasters/theme/theme1.xml" Id="R3991f2b3c686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7cccb42be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94af322f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5ff70bff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2fc7bd7e3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d71c5529d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b3d4b7109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2b64aced0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0d56a9d9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SKOGSTRANSPORT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ble etablert [år] og holder til i Braskereidfoss.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VERMUNDSBERGET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2435 Braskereidfoss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998 542 820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