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9478a4606f7485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e65a4f8a2c14412"/>
  </p:sldMasterIdLst>
  <p:sldIdLst>
    <p:sldId xmlns:r="http://schemas.openxmlformats.org/officeDocument/2006/relationships" id="256" r:id="R17fb5bce5ec8493f"/>
    <p:sldId xmlns:r="http://schemas.openxmlformats.org/officeDocument/2006/relationships" id="257" r:id="R2b93f72f220a49d9"/>
    <p:sldId xmlns:r="http://schemas.openxmlformats.org/officeDocument/2006/relationships" id="258" r:id="Rd078176b15084305"/>
    <p:sldId xmlns:r="http://schemas.openxmlformats.org/officeDocument/2006/relationships" id="259" r:id="R7842284a37ff4761"/>
    <p:sldId xmlns:r="http://schemas.openxmlformats.org/officeDocument/2006/relationships" id="260" r:id="Rb0b78508edbc452e"/>
    <p:sldId xmlns:r="http://schemas.openxmlformats.org/officeDocument/2006/relationships" id="261" r:id="Ra34a73fe23514bdd"/>
    <p:sldId xmlns:r="http://schemas.openxmlformats.org/officeDocument/2006/relationships" id="262" r:id="R8c05de29daf2446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e65a4f8a2c14412" /><Relationship Type="http://schemas.openxmlformats.org/officeDocument/2006/relationships/slide" Target="/ppt/slides/slide1.xml" Id="R17fb5bce5ec8493f" /><Relationship Type="http://schemas.openxmlformats.org/officeDocument/2006/relationships/slide" Target="/ppt/slides/slide2.xml" Id="R2b93f72f220a49d9" /><Relationship Type="http://schemas.openxmlformats.org/officeDocument/2006/relationships/slide" Target="/ppt/slides/slide3.xml" Id="Rd078176b15084305" /><Relationship Type="http://schemas.openxmlformats.org/officeDocument/2006/relationships/slide" Target="/ppt/slides/slide4.xml" Id="R7842284a37ff4761" /><Relationship Type="http://schemas.openxmlformats.org/officeDocument/2006/relationships/slide" Target="/ppt/slides/slide5.xml" Id="Rb0b78508edbc452e" /><Relationship Type="http://schemas.openxmlformats.org/officeDocument/2006/relationships/slide" Target="/ppt/slides/slide6.xml" Id="Ra34a73fe23514bdd" /><Relationship Type="http://schemas.openxmlformats.org/officeDocument/2006/relationships/slide" Target="/ppt/slides/slide7.xml" Id="R8c05de29daf2446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951ef2ca7fe4f9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ea9ee260d14c9a" /><Relationship Type="http://schemas.openxmlformats.org/officeDocument/2006/relationships/theme" Target="/ppt/slideMasters/theme/theme1.xml" Id="R07da58ce52b3400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cea9ee260d14c9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a936a4f2c7d448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a9d5fab1b9442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0d6d5533f840e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3753412d8cb4f6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645f56fd5a45d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16e69c8b49a493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c30ad56b104d4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OSLO MURMESTERBEDRIFT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OSLO MURMESTERBEDRIFT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OSLO MURMESTERBEDRIFT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OSLO MURMESTERBEDRIFT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OSLO MURMESTERBEDRIFT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OSLO MURMESTERBEDRIFT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299 056 108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37 291 006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29 998 890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33 042 786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140 629 750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OSLO MURMESTERBEDRIFT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OMBH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OSLO MURMESTERBEDRIFT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Rolf Wickstrøms vei 15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0484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998 530 261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OSLO MURMESTERBEDRIFT AS</a:t>
            </a:r>
          </a:p>
        </p:txBody>
      </p:sp>
    </p:spTree>
  </p:cSld>
  <p:clrMapOvr>
    <a:masterClrMapping xmlns:a="http://schemas.openxmlformats.org/drawingml/2006/main"/>
  </p:clrMapOvr>
</p:sld>
</file>