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22c4d6f9d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145b0f6004e02"/>
  </p:sldMasterIdLst>
  <p:sldIdLst>
    <p:sldId xmlns:r="http://schemas.openxmlformats.org/officeDocument/2006/relationships" id="256" r:id="R7f7c447e538f463f"/>
    <p:sldId xmlns:r="http://schemas.openxmlformats.org/officeDocument/2006/relationships" id="257" r:id="R04575324555e4b4d"/>
    <p:sldId xmlns:r="http://schemas.openxmlformats.org/officeDocument/2006/relationships" id="258" r:id="R543390a5ef3447fb"/>
    <p:sldId xmlns:r="http://schemas.openxmlformats.org/officeDocument/2006/relationships" id="259" r:id="Rfe576451ef904386"/>
    <p:sldId xmlns:r="http://schemas.openxmlformats.org/officeDocument/2006/relationships" id="260" r:id="R4ca9dbdddd94429b"/>
    <p:sldId xmlns:r="http://schemas.openxmlformats.org/officeDocument/2006/relationships" id="261" r:id="Rfa6b45b7862a44ea"/>
    <p:sldId xmlns:r="http://schemas.openxmlformats.org/officeDocument/2006/relationships" id="262" r:id="R4201fabcdc68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145b0f6004e02" /><Relationship Type="http://schemas.openxmlformats.org/officeDocument/2006/relationships/slide" Target="/ppt/slides/slide1.xml" Id="R7f7c447e538f463f" /><Relationship Type="http://schemas.openxmlformats.org/officeDocument/2006/relationships/slide" Target="/ppt/slides/slide2.xml" Id="R04575324555e4b4d" /><Relationship Type="http://schemas.openxmlformats.org/officeDocument/2006/relationships/slide" Target="/ppt/slides/slide3.xml" Id="R543390a5ef3447fb" /><Relationship Type="http://schemas.openxmlformats.org/officeDocument/2006/relationships/slide" Target="/ppt/slides/slide4.xml" Id="Rfe576451ef904386" /><Relationship Type="http://schemas.openxmlformats.org/officeDocument/2006/relationships/slide" Target="/ppt/slides/slide5.xml" Id="R4ca9dbdddd94429b" /><Relationship Type="http://schemas.openxmlformats.org/officeDocument/2006/relationships/slide" Target="/ppt/slides/slide6.xml" Id="Rfa6b45b7862a44ea" /><Relationship Type="http://schemas.openxmlformats.org/officeDocument/2006/relationships/slide" Target="/ppt/slides/slide7.xml" Id="R4201fabcdc68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112e87ce8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2cd0c5ad146fa" /><Relationship Type="http://schemas.openxmlformats.org/officeDocument/2006/relationships/theme" Target="/ppt/slideMasters/theme/theme1.xml" Id="Rbf89361dfc51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2cd0c5ad1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faeef634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f0f0c254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5c8f3416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f04f3706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b48376d12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d0965355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59cb1bda4c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GÅRD GJERSTAD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GÅRD GJERSTAD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LØITE KNUT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ANE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42 01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