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63a68e83424f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25644f260a4367"/>
  </p:sldMasterIdLst>
  <p:sldIdLst>
    <p:sldId xmlns:r="http://schemas.openxmlformats.org/officeDocument/2006/relationships" id="256" r:id="Rae6258bd2dc1441c"/>
    <p:sldId xmlns:r="http://schemas.openxmlformats.org/officeDocument/2006/relationships" id="257" r:id="R40e12c5e576541e4"/>
    <p:sldId xmlns:r="http://schemas.openxmlformats.org/officeDocument/2006/relationships" id="258" r:id="Rd36ebb68869441d5"/>
    <p:sldId xmlns:r="http://schemas.openxmlformats.org/officeDocument/2006/relationships" id="259" r:id="R6f398eed9fb24e42"/>
    <p:sldId xmlns:r="http://schemas.openxmlformats.org/officeDocument/2006/relationships" id="260" r:id="Radd40fcc256041f8"/>
    <p:sldId xmlns:r="http://schemas.openxmlformats.org/officeDocument/2006/relationships" id="261" r:id="R20b7c6e2315c4dec"/>
    <p:sldId xmlns:r="http://schemas.openxmlformats.org/officeDocument/2006/relationships" id="262" r:id="Rc9909ff577e843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25644f260a4367" /><Relationship Type="http://schemas.openxmlformats.org/officeDocument/2006/relationships/slide" Target="/ppt/slides/slide1.xml" Id="Rae6258bd2dc1441c" /><Relationship Type="http://schemas.openxmlformats.org/officeDocument/2006/relationships/slide" Target="/ppt/slides/slide2.xml" Id="R40e12c5e576541e4" /><Relationship Type="http://schemas.openxmlformats.org/officeDocument/2006/relationships/slide" Target="/ppt/slides/slide3.xml" Id="Rd36ebb68869441d5" /><Relationship Type="http://schemas.openxmlformats.org/officeDocument/2006/relationships/slide" Target="/ppt/slides/slide4.xml" Id="R6f398eed9fb24e42" /><Relationship Type="http://schemas.openxmlformats.org/officeDocument/2006/relationships/slide" Target="/ppt/slides/slide5.xml" Id="Radd40fcc256041f8" /><Relationship Type="http://schemas.openxmlformats.org/officeDocument/2006/relationships/slide" Target="/ppt/slides/slide6.xml" Id="R20b7c6e2315c4dec" /><Relationship Type="http://schemas.openxmlformats.org/officeDocument/2006/relationships/slide" Target="/ppt/slides/slide7.xml" Id="Rc9909ff577e843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69d51cc68c43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df0be8ff84b8a" /><Relationship Type="http://schemas.openxmlformats.org/officeDocument/2006/relationships/theme" Target="/ppt/slideMasters/theme/theme1.xml" Id="Rd018cc7e0cce4c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4df0be8ff84b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9869dcb5f41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1072df51d4d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19eef0bc343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d1757141a42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9adcb8b1b44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31753d6b942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20ebd015a4b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GARNENG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GARNENG KAPITAL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−137 883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1 540 509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41 217 221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41 232 051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GARNENG FRANK ROBERT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Hjelmelandsgata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998 450 268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GARNENG KAPITAL AS</a:t>
            </a:r>
          </a:p>
        </p:txBody>
      </p:sp>
    </p:spTree>
  </p:cSld>
  <p:clrMapOvr>
    <a:masterClrMapping xmlns:a="http://schemas.openxmlformats.org/drawingml/2006/main"/>
  </p:clrMapOvr>
</p:sld>
</file>