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9ffe32c3d840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6b5fb957de41ee"/>
  </p:sldMasterIdLst>
  <p:sldIdLst>
    <p:sldId xmlns:r="http://schemas.openxmlformats.org/officeDocument/2006/relationships" id="256" r:id="R7de627127ce8487f"/>
    <p:sldId xmlns:r="http://schemas.openxmlformats.org/officeDocument/2006/relationships" id="257" r:id="R275814faf65c4d92"/>
    <p:sldId xmlns:r="http://schemas.openxmlformats.org/officeDocument/2006/relationships" id="258" r:id="R7390b4be3d22473d"/>
    <p:sldId xmlns:r="http://schemas.openxmlformats.org/officeDocument/2006/relationships" id="259" r:id="R87dfc0e5d9f5476e"/>
    <p:sldId xmlns:r="http://schemas.openxmlformats.org/officeDocument/2006/relationships" id="260" r:id="R80cdae2222bf463b"/>
    <p:sldId xmlns:r="http://schemas.openxmlformats.org/officeDocument/2006/relationships" id="261" r:id="Rd704d3c9150446e5"/>
    <p:sldId xmlns:r="http://schemas.openxmlformats.org/officeDocument/2006/relationships" id="262" r:id="R8e01d0d491804b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b5fb957de41ee" /><Relationship Type="http://schemas.openxmlformats.org/officeDocument/2006/relationships/slide" Target="/ppt/slides/slide1.xml" Id="R7de627127ce8487f" /><Relationship Type="http://schemas.openxmlformats.org/officeDocument/2006/relationships/slide" Target="/ppt/slides/slide2.xml" Id="R275814faf65c4d92" /><Relationship Type="http://schemas.openxmlformats.org/officeDocument/2006/relationships/slide" Target="/ppt/slides/slide3.xml" Id="R7390b4be3d22473d" /><Relationship Type="http://schemas.openxmlformats.org/officeDocument/2006/relationships/slide" Target="/ppt/slides/slide4.xml" Id="R87dfc0e5d9f5476e" /><Relationship Type="http://schemas.openxmlformats.org/officeDocument/2006/relationships/slide" Target="/ppt/slides/slide5.xml" Id="R80cdae2222bf463b" /><Relationship Type="http://schemas.openxmlformats.org/officeDocument/2006/relationships/slide" Target="/ppt/slides/slide6.xml" Id="Rd704d3c9150446e5" /><Relationship Type="http://schemas.openxmlformats.org/officeDocument/2006/relationships/slide" Target="/ppt/slides/slide7.xml" Id="R8e01d0d491804b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74aab481a41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4dd6e03c84063" /><Relationship Type="http://schemas.openxmlformats.org/officeDocument/2006/relationships/theme" Target="/ppt/slideMasters/theme/theme1.xml" Id="R64c570a8335243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94dd6e03c840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cb7e3923b43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bffd0bd5749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31eb8df3140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f5e8e81d448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3987dc41445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cd127dcd34f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69295f1964b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BERRAY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BERRAY INVEST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40 981 379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41 784 827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RAYMOND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Steingardsgrinda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998 450 187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