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85319a27e74e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b7e8aacad5421a"/>
  </p:sldMasterIdLst>
  <p:sldIdLst>
    <p:sldId xmlns:r="http://schemas.openxmlformats.org/officeDocument/2006/relationships" id="256" r:id="R5060393eb7dc4189"/>
    <p:sldId xmlns:r="http://schemas.openxmlformats.org/officeDocument/2006/relationships" id="257" r:id="R5fa163de1f0b4f77"/>
    <p:sldId xmlns:r="http://schemas.openxmlformats.org/officeDocument/2006/relationships" id="258" r:id="Rebaba918585e4e08"/>
    <p:sldId xmlns:r="http://schemas.openxmlformats.org/officeDocument/2006/relationships" id="259" r:id="R76c850479b8149ee"/>
    <p:sldId xmlns:r="http://schemas.openxmlformats.org/officeDocument/2006/relationships" id="260" r:id="R3b15f2bf38a946e0"/>
    <p:sldId xmlns:r="http://schemas.openxmlformats.org/officeDocument/2006/relationships" id="261" r:id="Raede3c04c8ac4f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b7e8aacad5421a" /><Relationship Type="http://schemas.openxmlformats.org/officeDocument/2006/relationships/slide" Target="/ppt/slides/slide1.xml" Id="R5060393eb7dc4189" /><Relationship Type="http://schemas.openxmlformats.org/officeDocument/2006/relationships/slide" Target="/ppt/slides/slide2.xml" Id="R5fa163de1f0b4f77" /><Relationship Type="http://schemas.openxmlformats.org/officeDocument/2006/relationships/slide" Target="/ppt/slides/slide3.xml" Id="Rebaba918585e4e08" /><Relationship Type="http://schemas.openxmlformats.org/officeDocument/2006/relationships/slide" Target="/ppt/slides/slide4.xml" Id="R76c850479b8149ee" /><Relationship Type="http://schemas.openxmlformats.org/officeDocument/2006/relationships/slide" Target="/ppt/slides/slide5.xml" Id="R3b15f2bf38a946e0" /><Relationship Type="http://schemas.openxmlformats.org/officeDocument/2006/relationships/slide" Target="/ppt/slides/slide6.xml" Id="Raede3c04c8ac4f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5b142f56043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0a07125f045f8" /><Relationship Type="http://schemas.openxmlformats.org/officeDocument/2006/relationships/theme" Target="/ppt/slideMasters/theme/theme1.xml" Id="R58dd9ea5257843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80a07125f045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d323a50e644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6636f736f48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20adc40364a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ac35e4d0041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1ef3aced145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8aa51cf2949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BERRAY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Steingardsgrinda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998 450 187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BERRAY INVEST AS</a:t>
            </a:r>
          </a:p>
        </p:txBody>
      </p:sp>
    </p:spTree>
  </p:cSld>
  <p:clrMapOvr>
    <a:masterClrMapping xmlns:a="http://schemas.openxmlformats.org/drawingml/2006/main"/>
  </p:clrMapOvr>
</p:sld>
</file>