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0d0a8066a41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88a6d06b404758"/>
  </p:sldMasterIdLst>
  <p:sldIdLst>
    <p:sldId xmlns:r="http://schemas.openxmlformats.org/officeDocument/2006/relationships" id="256" r:id="R9ea9de270f2a45eb"/>
    <p:sldId xmlns:r="http://schemas.openxmlformats.org/officeDocument/2006/relationships" id="257" r:id="R5a81e0542c084acb"/>
    <p:sldId xmlns:r="http://schemas.openxmlformats.org/officeDocument/2006/relationships" id="258" r:id="R9743f3812115446d"/>
    <p:sldId xmlns:r="http://schemas.openxmlformats.org/officeDocument/2006/relationships" id="259" r:id="R23099144f6744768"/>
    <p:sldId xmlns:r="http://schemas.openxmlformats.org/officeDocument/2006/relationships" id="260" r:id="R9a1defd4ffe74213"/>
    <p:sldId xmlns:r="http://schemas.openxmlformats.org/officeDocument/2006/relationships" id="261" r:id="Rd0cd267b76fd43e4"/>
    <p:sldId xmlns:r="http://schemas.openxmlformats.org/officeDocument/2006/relationships" id="262" r:id="R1414d4b29f4340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8a6d06b404758" /><Relationship Type="http://schemas.openxmlformats.org/officeDocument/2006/relationships/slide" Target="/ppt/slides/slide1.xml" Id="R9ea9de270f2a45eb" /><Relationship Type="http://schemas.openxmlformats.org/officeDocument/2006/relationships/slide" Target="/ppt/slides/slide2.xml" Id="R5a81e0542c084acb" /><Relationship Type="http://schemas.openxmlformats.org/officeDocument/2006/relationships/slide" Target="/ppt/slides/slide3.xml" Id="R9743f3812115446d" /><Relationship Type="http://schemas.openxmlformats.org/officeDocument/2006/relationships/slide" Target="/ppt/slides/slide4.xml" Id="R23099144f6744768" /><Relationship Type="http://schemas.openxmlformats.org/officeDocument/2006/relationships/slide" Target="/ppt/slides/slide5.xml" Id="R9a1defd4ffe74213" /><Relationship Type="http://schemas.openxmlformats.org/officeDocument/2006/relationships/slide" Target="/ppt/slides/slide6.xml" Id="Rd0cd267b76fd43e4" /><Relationship Type="http://schemas.openxmlformats.org/officeDocument/2006/relationships/slide" Target="/ppt/slides/slide7.xml" Id="R1414d4b29f4340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3f976f4c84a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85c864d914dc9" /><Relationship Type="http://schemas.openxmlformats.org/officeDocument/2006/relationships/theme" Target="/ppt/slideMasters/theme/theme1.xml" Id="Rcdf78542796d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d85c864d914d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efe2e54ca4c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b85d401df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ce53e148d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eae3a9f444f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1beb01e4a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f421bc40c4e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bdf839e2d46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UNIQUE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UNIQUE HOTELS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−7 239 536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79 050 144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455 871 628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STAVSMARK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CAMILLA MARIE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MORTEN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EIENDOMSINVEST AS  –  20,3 %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998 415 128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UNIQUE HOTELS AS</a:t>
            </a:r>
          </a:p>
        </p:txBody>
      </p:sp>
    </p:spTree>
  </p:cSld>
  <p:clrMapOvr>
    <a:masterClrMapping xmlns:a="http://schemas.openxmlformats.org/drawingml/2006/main"/>
  </p:clrMapOvr>
</p:sld>
</file>