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9de9623a5145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abb9d151e64ebc"/>
  </p:sldMasterIdLst>
  <p:sldIdLst>
    <p:sldId xmlns:r="http://schemas.openxmlformats.org/officeDocument/2006/relationships" id="256" r:id="R858c90b0c9df4ee6"/>
    <p:sldId xmlns:r="http://schemas.openxmlformats.org/officeDocument/2006/relationships" id="257" r:id="Rd25fe96c5fbc4da1"/>
    <p:sldId xmlns:r="http://schemas.openxmlformats.org/officeDocument/2006/relationships" id="258" r:id="R645906c30d3c4c4c"/>
    <p:sldId xmlns:r="http://schemas.openxmlformats.org/officeDocument/2006/relationships" id="259" r:id="Rbe3faabc35ce4b1b"/>
    <p:sldId xmlns:r="http://schemas.openxmlformats.org/officeDocument/2006/relationships" id="260" r:id="R6cbae70d6eae43fe"/>
    <p:sldId xmlns:r="http://schemas.openxmlformats.org/officeDocument/2006/relationships" id="261" r:id="R2c7be715cc034d6f"/>
    <p:sldId xmlns:r="http://schemas.openxmlformats.org/officeDocument/2006/relationships" id="262" r:id="R97a5bfe93a464f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bb9d151e64ebc" /><Relationship Type="http://schemas.openxmlformats.org/officeDocument/2006/relationships/slide" Target="/ppt/slides/slide1.xml" Id="R858c90b0c9df4ee6" /><Relationship Type="http://schemas.openxmlformats.org/officeDocument/2006/relationships/slide" Target="/ppt/slides/slide2.xml" Id="Rd25fe96c5fbc4da1" /><Relationship Type="http://schemas.openxmlformats.org/officeDocument/2006/relationships/slide" Target="/ppt/slides/slide3.xml" Id="R645906c30d3c4c4c" /><Relationship Type="http://schemas.openxmlformats.org/officeDocument/2006/relationships/slide" Target="/ppt/slides/slide4.xml" Id="Rbe3faabc35ce4b1b" /><Relationship Type="http://schemas.openxmlformats.org/officeDocument/2006/relationships/slide" Target="/ppt/slides/slide5.xml" Id="R6cbae70d6eae43fe" /><Relationship Type="http://schemas.openxmlformats.org/officeDocument/2006/relationships/slide" Target="/ppt/slides/slide6.xml" Id="R2c7be715cc034d6f" /><Relationship Type="http://schemas.openxmlformats.org/officeDocument/2006/relationships/slide" Target="/ppt/slides/slide7.xml" Id="R97a5bfe93a464f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bf3de1865c4f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38df61e464a6e" /><Relationship Type="http://schemas.openxmlformats.org/officeDocument/2006/relationships/theme" Target="/ppt/slideMasters/theme/theme1.xml" Id="R68eaa14540b745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d38df61e464a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f5da687fad45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19c63c89242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92b0ffe0948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21fd140ac48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0d06891df4b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afb304ae94c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e61467e9749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BALI HAI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BALI HAI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BALI HAI AS ble etablert [år] og holder til i Orkanger.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BALI HAI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BALI HAI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BALI HAI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2 522 108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4 331 613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5 609 654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BALI HAI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KETIL AKSELSEN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BALI HAI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Hynneveien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7300 Orkanger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keakse@online.no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998 409 845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BALI HAI AS</a:t>
            </a:r>
          </a:p>
        </p:txBody>
      </p:sp>
    </p:spTree>
  </p:cSld>
  <p:clrMapOvr>
    <a:masterClrMapping xmlns:a="http://schemas.openxmlformats.org/drawingml/2006/main"/>
  </p:clrMapOvr>
</p:sld>
</file>