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9ba309aab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f1c4d0ebb4e3c"/>
  </p:sldMasterIdLst>
  <p:sldIdLst>
    <p:sldId xmlns:r="http://schemas.openxmlformats.org/officeDocument/2006/relationships" id="256" r:id="Rc934e37131b24229"/>
    <p:sldId xmlns:r="http://schemas.openxmlformats.org/officeDocument/2006/relationships" id="257" r:id="Rcaf88771fdf64373"/>
    <p:sldId xmlns:r="http://schemas.openxmlformats.org/officeDocument/2006/relationships" id="258" r:id="Rad16bea81d8d4e4c"/>
    <p:sldId xmlns:r="http://schemas.openxmlformats.org/officeDocument/2006/relationships" id="259" r:id="R76df4a9cd2bd4651"/>
    <p:sldId xmlns:r="http://schemas.openxmlformats.org/officeDocument/2006/relationships" id="260" r:id="R7d9fbc1ccb164708"/>
    <p:sldId xmlns:r="http://schemas.openxmlformats.org/officeDocument/2006/relationships" id="261" r:id="Rdf081358ff0e4560"/>
    <p:sldId xmlns:r="http://schemas.openxmlformats.org/officeDocument/2006/relationships" id="262" r:id="Rc955387fdda9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f1c4d0ebb4e3c" /><Relationship Type="http://schemas.openxmlformats.org/officeDocument/2006/relationships/slide" Target="/ppt/slides/slide1.xml" Id="Rc934e37131b24229" /><Relationship Type="http://schemas.openxmlformats.org/officeDocument/2006/relationships/slide" Target="/ppt/slides/slide2.xml" Id="Rcaf88771fdf64373" /><Relationship Type="http://schemas.openxmlformats.org/officeDocument/2006/relationships/slide" Target="/ppt/slides/slide3.xml" Id="Rad16bea81d8d4e4c" /><Relationship Type="http://schemas.openxmlformats.org/officeDocument/2006/relationships/slide" Target="/ppt/slides/slide4.xml" Id="R76df4a9cd2bd4651" /><Relationship Type="http://schemas.openxmlformats.org/officeDocument/2006/relationships/slide" Target="/ppt/slides/slide5.xml" Id="R7d9fbc1ccb164708" /><Relationship Type="http://schemas.openxmlformats.org/officeDocument/2006/relationships/slide" Target="/ppt/slides/slide6.xml" Id="Rdf081358ff0e4560" /><Relationship Type="http://schemas.openxmlformats.org/officeDocument/2006/relationships/slide" Target="/ppt/slides/slide7.xml" Id="Rc955387fdda9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41d982739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c7ff39e84470f" /><Relationship Type="http://schemas.openxmlformats.org/officeDocument/2006/relationships/theme" Target="/ppt/slideMasters/theme/theme1.xml" Id="R55253659be75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c7ff39e84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809d522d4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96c72106d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202af871d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12c0bcc7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c62c307e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7dfeed3bc4d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ab1a48f1b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DHF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73 878 328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76 500 191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FAUGSTAD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998 406 412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