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6668c9b10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833d56c0d4319"/>
  </p:sldMasterIdLst>
  <p:sldIdLst>
    <p:sldId xmlns:r="http://schemas.openxmlformats.org/officeDocument/2006/relationships" id="256" r:id="Rbc260f29dea94ee6"/>
    <p:sldId xmlns:r="http://schemas.openxmlformats.org/officeDocument/2006/relationships" id="257" r:id="Rbedd54939ba24569"/>
    <p:sldId xmlns:r="http://schemas.openxmlformats.org/officeDocument/2006/relationships" id="258" r:id="Rd7091bf56c26449d"/>
    <p:sldId xmlns:r="http://schemas.openxmlformats.org/officeDocument/2006/relationships" id="259" r:id="Rcf0141e3b67148b2"/>
    <p:sldId xmlns:r="http://schemas.openxmlformats.org/officeDocument/2006/relationships" id="260" r:id="R1b6510fbcf2b4e41"/>
    <p:sldId xmlns:r="http://schemas.openxmlformats.org/officeDocument/2006/relationships" id="261" r:id="R2597ea7c918a4ccc"/>
    <p:sldId xmlns:r="http://schemas.openxmlformats.org/officeDocument/2006/relationships" id="262" r:id="Rbc3d10f420de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833d56c0d4319" /><Relationship Type="http://schemas.openxmlformats.org/officeDocument/2006/relationships/slide" Target="/ppt/slides/slide1.xml" Id="Rbc260f29dea94ee6" /><Relationship Type="http://schemas.openxmlformats.org/officeDocument/2006/relationships/slide" Target="/ppt/slides/slide2.xml" Id="Rbedd54939ba24569" /><Relationship Type="http://schemas.openxmlformats.org/officeDocument/2006/relationships/slide" Target="/ppt/slides/slide3.xml" Id="Rd7091bf56c26449d" /><Relationship Type="http://schemas.openxmlformats.org/officeDocument/2006/relationships/slide" Target="/ppt/slides/slide4.xml" Id="Rcf0141e3b67148b2" /><Relationship Type="http://schemas.openxmlformats.org/officeDocument/2006/relationships/slide" Target="/ppt/slides/slide5.xml" Id="R1b6510fbcf2b4e41" /><Relationship Type="http://schemas.openxmlformats.org/officeDocument/2006/relationships/slide" Target="/ppt/slides/slide6.xml" Id="R2597ea7c918a4ccc" /><Relationship Type="http://schemas.openxmlformats.org/officeDocument/2006/relationships/slide" Target="/ppt/slides/slide7.xml" Id="Rbc3d10f420de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ca55a88d4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132f9045046a0" /><Relationship Type="http://schemas.openxmlformats.org/officeDocument/2006/relationships/theme" Target="/ppt/slideMasters/theme/theme1.xml" Id="R3a9ff7d8b50c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132f90450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d2f5b21ed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21454db3e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5940ccd50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6d948335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22956aae04d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312904e0b4d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9ec7b92bf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SAFARIGRUPPEN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SAFARIGRUPPEN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−8 196 625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164 223 627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388 994 653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DHF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SF-INVEST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AF-INVEST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arild@safari.no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