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88e66c6fcc48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d4f782bd234495"/>
  </p:sldMasterIdLst>
  <p:sldIdLst>
    <p:sldId xmlns:r="http://schemas.openxmlformats.org/officeDocument/2006/relationships" id="256" r:id="R351ebbf44aec4e15"/>
    <p:sldId xmlns:r="http://schemas.openxmlformats.org/officeDocument/2006/relationships" id="257" r:id="Rd9e820b5681f4fc6"/>
    <p:sldId xmlns:r="http://schemas.openxmlformats.org/officeDocument/2006/relationships" id="258" r:id="Re18b6f6311d9420a"/>
    <p:sldId xmlns:r="http://schemas.openxmlformats.org/officeDocument/2006/relationships" id="259" r:id="R86f3100bf81d4bba"/>
    <p:sldId xmlns:r="http://schemas.openxmlformats.org/officeDocument/2006/relationships" id="260" r:id="R26ba9e5871364140"/>
    <p:sldId xmlns:r="http://schemas.openxmlformats.org/officeDocument/2006/relationships" id="261" r:id="R3bdabf5d80974f71"/>
    <p:sldId xmlns:r="http://schemas.openxmlformats.org/officeDocument/2006/relationships" id="262" r:id="R2a15807d08e84c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d4f782bd234495" /><Relationship Type="http://schemas.openxmlformats.org/officeDocument/2006/relationships/slide" Target="/ppt/slides/slide1.xml" Id="R351ebbf44aec4e15" /><Relationship Type="http://schemas.openxmlformats.org/officeDocument/2006/relationships/slide" Target="/ppt/slides/slide2.xml" Id="Rd9e820b5681f4fc6" /><Relationship Type="http://schemas.openxmlformats.org/officeDocument/2006/relationships/slide" Target="/ppt/slides/slide3.xml" Id="Re18b6f6311d9420a" /><Relationship Type="http://schemas.openxmlformats.org/officeDocument/2006/relationships/slide" Target="/ppt/slides/slide4.xml" Id="R86f3100bf81d4bba" /><Relationship Type="http://schemas.openxmlformats.org/officeDocument/2006/relationships/slide" Target="/ppt/slides/slide5.xml" Id="R26ba9e5871364140" /><Relationship Type="http://schemas.openxmlformats.org/officeDocument/2006/relationships/slide" Target="/ppt/slides/slide6.xml" Id="R3bdabf5d80974f71" /><Relationship Type="http://schemas.openxmlformats.org/officeDocument/2006/relationships/slide" Target="/ppt/slides/slide7.xml" Id="R2a15807d08e84c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ba8ab571324c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fe9ea6853a42dd" /><Relationship Type="http://schemas.openxmlformats.org/officeDocument/2006/relationships/theme" Target="/ppt/slideMasters/theme/theme1.xml" Id="R80e7d535efe14b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fe9ea6853a42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01219c34cd43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097eb5fead4d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ad941ca01847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1def4d7c2f42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c773670f8848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2792ff268848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19a7bdce8a42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VINJE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VINJE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−146 893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2 472 323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70 895 742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72 541 178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OTTO SVEIN VINJE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Otto Vinje, Lokes veg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7033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41 55 21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998 391 474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 HOLDING AS</a:t>
            </a:r>
          </a:p>
        </p:txBody>
      </p:sp>
    </p:spTree>
  </p:cSld>
  <p:clrMapOvr>
    <a:masterClrMapping xmlns:a="http://schemas.openxmlformats.org/drawingml/2006/main"/>
  </p:clrMapOvr>
</p:sld>
</file>