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61d5df301646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c3c72c696848ca"/>
  </p:sldMasterIdLst>
  <p:sldIdLst>
    <p:sldId xmlns:r="http://schemas.openxmlformats.org/officeDocument/2006/relationships" id="256" r:id="R3d97f28a0b1142a1"/>
    <p:sldId xmlns:r="http://schemas.openxmlformats.org/officeDocument/2006/relationships" id="257" r:id="Rb9ec3b131819459c"/>
    <p:sldId xmlns:r="http://schemas.openxmlformats.org/officeDocument/2006/relationships" id="258" r:id="R8962fe56e03742a3"/>
    <p:sldId xmlns:r="http://schemas.openxmlformats.org/officeDocument/2006/relationships" id="259" r:id="Re76350ce207442d0"/>
    <p:sldId xmlns:r="http://schemas.openxmlformats.org/officeDocument/2006/relationships" id="260" r:id="R823c816025c54ec1"/>
    <p:sldId xmlns:r="http://schemas.openxmlformats.org/officeDocument/2006/relationships" id="261" r:id="Ref5e698530ed4d85"/>
    <p:sldId xmlns:r="http://schemas.openxmlformats.org/officeDocument/2006/relationships" id="262" r:id="R38fee55f5a064e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c3c72c696848ca" /><Relationship Type="http://schemas.openxmlformats.org/officeDocument/2006/relationships/slide" Target="/ppt/slides/slide1.xml" Id="R3d97f28a0b1142a1" /><Relationship Type="http://schemas.openxmlformats.org/officeDocument/2006/relationships/slide" Target="/ppt/slides/slide2.xml" Id="Rb9ec3b131819459c" /><Relationship Type="http://schemas.openxmlformats.org/officeDocument/2006/relationships/slide" Target="/ppt/slides/slide3.xml" Id="R8962fe56e03742a3" /><Relationship Type="http://schemas.openxmlformats.org/officeDocument/2006/relationships/slide" Target="/ppt/slides/slide4.xml" Id="Re76350ce207442d0" /><Relationship Type="http://schemas.openxmlformats.org/officeDocument/2006/relationships/slide" Target="/ppt/slides/slide5.xml" Id="R823c816025c54ec1" /><Relationship Type="http://schemas.openxmlformats.org/officeDocument/2006/relationships/slide" Target="/ppt/slides/slide6.xml" Id="Ref5e698530ed4d85" /><Relationship Type="http://schemas.openxmlformats.org/officeDocument/2006/relationships/slide" Target="/ppt/slides/slide7.xml" Id="R38fee55f5a064e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61d882876e4c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5aea34e1a461a" /><Relationship Type="http://schemas.openxmlformats.org/officeDocument/2006/relationships/theme" Target="/ppt/slideMasters/theme/theme1.xml" Id="Rdd12fbc39a7344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25aea34e1a46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b7789f4e948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130a11b454f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c9f94c08e41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141488ca641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449615c334a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7b8764c784d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117a97cd246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MOEN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INDUSTRIER AS ble etablert [år] og holder til i Kolvereid.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−17 324 000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481 980 000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524 396 000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SS-INVEST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 KAPITAL AS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Sandhalsvegen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7970 Kolvereid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998 379 830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