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ea783d38747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17202e58a64b9a"/>
  </p:sldMasterIdLst>
  <p:sldIdLst>
    <p:sldId xmlns:r="http://schemas.openxmlformats.org/officeDocument/2006/relationships" id="256" r:id="Rc8aeea2e8ff44095"/>
    <p:sldId xmlns:r="http://schemas.openxmlformats.org/officeDocument/2006/relationships" id="257" r:id="R7bab8973ea494aa5"/>
    <p:sldId xmlns:r="http://schemas.openxmlformats.org/officeDocument/2006/relationships" id="258" r:id="Rf0433389599e4703"/>
    <p:sldId xmlns:r="http://schemas.openxmlformats.org/officeDocument/2006/relationships" id="259" r:id="R30cad7c0faaf43cc"/>
    <p:sldId xmlns:r="http://schemas.openxmlformats.org/officeDocument/2006/relationships" id="260" r:id="Ra11ddf4d22934952"/>
    <p:sldId xmlns:r="http://schemas.openxmlformats.org/officeDocument/2006/relationships" id="261" r:id="R02ecd60b56b247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7202e58a64b9a" /><Relationship Type="http://schemas.openxmlformats.org/officeDocument/2006/relationships/slide" Target="/ppt/slides/slide1.xml" Id="Rc8aeea2e8ff44095" /><Relationship Type="http://schemas.openxmlformats.org/officeDocument/2006/relationships/slide" Target="/ppt/slides/slide2.xml" Id="R7bab8973ea494aa5" /><Relationship Type="http://schemas.openxmlformats.org/officeDocument/2006/relationships/slide" Target="/ppt/slides/slide3.xml" Id="Rf0433389599e4703" /><Relationship Type="http://schemas.openxmlformats.org/officeDocument/2006/relationships/slide" Target="/ppt/slides/slide4.xml" Id="R30cad7c0faaf43cc" /><Relationship Type="http://schemas.openxmlformats.org/officeDocument/2006/relationships/slide" Target="/ppt/slides/slide5.xml" Id="Ra11ddf4d22934952" /><Relationship Type="http://schemas.openxmlformats.org/officeDocument/2006/relationships/slide" Target="/ppt/slides/slide6.xml" Id="R02ecd60b56b247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d9ab4c5564e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d75df371a46c7" /><Relationship Type="http://schemas.openxmlformats.org/officeDocument/2006/relationships/theme" Target="/ppt/slideMasters/theme/theme1.xml" Id="Rf4cede1feee1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4d75df371a46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ac89b9fe14f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76e7370e348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9658938aa46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1795d270442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87a6f0f3144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86b1e38b8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MOEN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998 379 830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