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a01fe4585047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7c36ffc47e4617"/>
  </p:sldMasterIdLst>
  <p:sldIdLst>
    <p:sldId xmlns:r="http://schemas.openxmlformats.org/officeDocument/2006/relationships" id="256" r:id="Rc4f1d637aca446d8"/>
    <p:sldId xmlns:r="http://schemas.openxmlformats.org/officeDocument/2006/relationships" id="257" r:id="Rdfa9d21f466742e9"/>
    <p:sldId xmlns:r="http://schemas.openxmlformats.org/officeDocument/2006/relationships" id="258" r:id="R1e022afbd003486e"/>
    <p:sldId xmlns:r="http://schemas.openxmlformats.org/officeDocument/2006/relationships" id="259" r:id="R379d0bee59514d36"/>
    <p:sldId xmlns:r="http://schemas.openxmlformats.org/officeDocument/2006/relationships" id="260" r:id="Ree8511c196bb441d"/>
    <p:sldId xmlns:r="http://schemas.openxmlformats.org/officeDocument/2006/relationships" id="261" r:id="Rb639cfc5ea3b48b1"/>
    <p:sldId xmlns:r="http://schemas.openxmlformats.org/officeDocument/2006/relationships" id="262" r:id="Rcd25fe3152bd43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7c36ffc47e4617" /><Relationship Type="http://schemas.openxmlformats.org/officeDocument/2006/relationships/slide" Target="/ppt/slides/slide1.xml" Id="Rc4f1d637aca446d8" /><Relationship Type="http://schemas.openxmlformats.org/officeDocument/2006/relationships/slide" Target="/ppt/slides/slide2.xml" Id="Rdfa9d21f466742e9" /><Relationship Type="http://schemas.openxmlformats.org/officeDocument/2006/relationships/slide" Target="/ppt/slides/slide3.xml" Id="R1e022afbd003486e" /><Relationship Type="http://schemas.openxmlformats.org/officeDocument/2006/relationships/slide" Target="/ppt/slides/slide4.xml" Id="R379d0bee59514d36" /><Relationship Type="http://schemas.openxmlformats.org/officeDocument/2006/relationships/slide" Target="/ppt/slides/slide5.xml" Id="Ree8511c196bb441d" /><Relationship Type="http://schemas.openxmlformats.org/officeDocument/2006/relationships/slide" Target="/ppt/slides/slide6.xml" Id="Rb639cfc5ea3b48b1" /><Relationship Type="http://schemas.openxmlformats.org/officeDocument/2006/relationships/slide" Target="/ppt/slides/slide7.xml" Id="Rcd25fe3152bd43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1a0afc87f4b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76704be4a46a7" /><Relationship Type="http://schemas.openxmlformats.org/officeDocument/2006/relationships/theme" Target="/ppt/slideMasters/theme/theme1.xml" Id="R9187f70db4f142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976704be4a46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d1f115a6641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1ab71bb3b4a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0520573a349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48cde4e1a49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09e9849bf4a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5c452adef48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e1614aae840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 INVESTMENT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2 388 086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FEIBING 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Fei Bing Li, Fridtjof Nansens 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998 372 259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 INVESTMENT AS</a:t>
            </a:r>
          </a:p>
        </p:txBody>
      </p:sp>
    </p:spTree>
  </p:cSld>
  <p:clrMapOvr>
    <a:masterClrMapping xmlns:a="http://schemas.openxmlformats.org/drawingml/2006/main"/>
  </p:clrMapOvr>
</p:sld>
</file>