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77a7ef08049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20814069340b8"/>
  </p:sldMasterIdLst>
  <p:sldIdLst>
    <p:sldId xmlns:r="http://schemas.openxmlformats.org/officeDocument/2006/relationships" id="256" r:id="R81d1429a42b240cd"/>
    <p:sldId xmlns:r="http://schemas.openxmlformats.org/officeDocument/2006/relationships" id="257" r:id="Rb5268a75b3a54f12"/>
    <p:sldId xmlns:r="http://schemas.openxmlformats.org/officeDocument/2006/relationships" id="258" r:id="R4bd3d43166994c84"/>
    <p:sldId xmlns:r="http://schemas.openxmlformats.org/officeDocument/2006/relationships" id="259" r:id="R63b5e212da5140bd"/>
    <p:sldId xmlns:r="http://schemas.openxmlformats.org/officeDocument/2006/relationships" id="260" r:id="R33748f8515fc46fa"/>
    <p:sldId xmlns:r="http://schemas.openxmlformats.org/officeDocument/2006/relationships" id="261" r:id="R0bfe8f5063684acd"/>
    <p:sldId xmlns:r="http://schemas.openxmlformats.org/officeDocument/2006/relationships" id="262" r:id="R897e7107cfb7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20814069340b8" /><Relationship Type="http://schemas.openxmlformats.org/officeDocument/2006/relationships/slide" Target="/ppt/slides/slide1.xml" Id="R81d1429a42b240cd" /><Relationship Type="http://schemas.openxmlformats.org/officeDocument/2006/relationships/slide" Target="/ppt/slides/slide2.xml" Id="Rb5268a75b3a54f12" /><Relationship Type="http://schemas.openxmlformats.org/officeDocument/2006/relationships/slide" Target="/ppt/slides/slide3.xml" Id="R4bd3d43166994c84" /><Relationship Type="http://schemas.openxmlformats.org/officeDocument/2006/relationships/slide" Target="/ppt/slides/slide4.xml" Id="R63b5e212da5140bd" /><Relationship Type="http://schemas.openxmlformats.org/officeDocument/2006/relationships/slide" Target="/ppt/slides/slide5.xml" Id="R33748f8515fc46fa" /><Relationship Type="http://schemas.openxmlformats.org/officeDocument/2006/relationships/slide" Target="/ppt/slides/slide6.xml" Id="R0bfe8f5063684acd" /><Relationship Type="http://schemas.openxmlformats.org/officeDocument/2006/relationships/slide" Target="/ppt/slides/slide7.xml" Id="R897e7107cfb7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5494728b14b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620eb7d54034" /><Relationship Type="http://schemas.openxmlformats.org/officeDocument/2006/relationships/theme" Target="/ppt/slideMasters/theme/theme1.xml" Id="R35d0096dc260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4620eb7d5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691494428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921f008845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f950874f4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5cb6a9225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243f43908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b9ce8ef2c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4e375f51f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OS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10 950 102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308 498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317 659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2 497 441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ENGEBAKKEN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OS REGNSKAP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ODDVEIG RYEN HUSEBY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PRESTHAGEN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MYRTRØEN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TRØAN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Søstergata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998 355 362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OS REGNSKAP AS</a:t>
            </a:r>
          </a:p>
        </p:txBody>
      </p:sp>
    </p:spTree>
  </p:cSld>
  <p:clrMapOvr>
    <a:masterClrMapping xmlns:a="http://schemas.openxmlformats.org/drawingml/2006/main"/>
  </p:clrMapOvr>
</p:sld>
</file>