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1d976939a24c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e920414e394eb2"/>
  </p:sldMasterIdLst>
  <p:sldIdLst>
    <p:sldId xmlns:r="http://schemas.openxmlformats.org/officeDocument/2006/relationships" id="256" r:id="R8a22d78863c44fc9"/>
    <p:sldId xmlns:r="http://schemas.openxmlformats.org/officeDocument/2006/relationships" id="257" r:id="R2251245a73984dd7"/>
    <p:sldId xmlns:r="http://schemas.openxmlformats.org/officeDocument/2006/relationships" id="258" r:id="R56f65d53a9054a9a"/>
    <p:sldId xmlns:r="http://schemas.openxmlformats.org/officeDocument/2006/relationships" id="259" r:id="Re759c8ee987e4b76"/>
    <p:sldId xmlns:r="http://schemas.openxmlformats.org/officeDocument/2006/relationships" id="260" r:id="Ra1a8b3ccbaa245fb"/>
    <p:sldId xmlns:r="http://schemas.openxmlformats.org/officeDocument/2006/relationships" id="261" r:id="Rf0ead24b5c4e4dce"/>
    <p:sldId xmlns:r="http://schemas.openxmlformats.org/officeDocument/2006/relationships" id="262" r:id="Rb6d04c430c0149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e920414e394eb2" /><Relationship Type="http://schemas.openxmlformats.org/officeDocument/2006/relationships/slide" Target="/ppt/slides/slide1.xml" Id="R8a22d78863c44fc9" /><Relationship Type="http://schemas.openxmlformats.org/officeDocument/2006/relationships/slide" Target="/ppt/slides/slide2.xml" Id="R2251245a73984dd7" /><Relationship Type="http://schemas.openxmlformats.org/officeDocument/2006/relationships/slide" Target="/ppt/slides/slide3.xml" Id="R56f65d53a9054a9a" /><Relationship Type="http://schemas.openxmlformats.org/officeDocument/2006/relationships/slide" Target="/ppt/slides/slide4.xml" Id="Re759c8ee987e4b76" /><Relationship Type="http://schemas.openxmlformats.org/officeDocument/2006/relationships/slide" Target="/ppt/slides/slide5.xml" Id="Ra1a8b3ccbaa245fb" /><Relationship Type="http://schemas.openxmlformats.org/officeDocument/2006/relationships/slide" Target="/ppt/slides/slide6.xml" Id="Rf0ead24b5c4e4dce" /><Relationship Type="http://schemas.openxmlformats.org/officeDocument/2006/relationships/slide" Target="/ppt/slides/slide7.xml" Id="Rb6d04c430c0149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76519fd5248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c062ef78345d1" /><Relationship Type="http://schemas.openxmlformats.org/officeDocument/2006/relationships/theme" Target="/ppt/slideMasters/theme/theme1.xml" Id="R31e2f3410bb043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dc062ef78345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15f54fab748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9a081b22545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01bbf08ce44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a5d40139646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51ca8039a42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9bb08c71048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08f99e2d740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AUSKJERET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AUSKJERET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1 476 808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9 584 247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9 657 055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 TORMOD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Statsautorisert revisor, Asbjørn Klokk, Wellebygget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998 340 608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