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02a047ba78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448bd5f8f94142"/>
  </p:sldMasterIdLst>
  <p:sldIdLst>
    <p:sldId xmlns:r="http://schemas.openxmlformats.org/officeDocument/2006/relationships" id="256" r:id="R0b7b2f5875894ade"/>
    <p:sldId xmlns:r="http://schemas.openxmlformats.org/officeDocument/2006/relationships" id="257" r:id="R13dfc3eb42444a4e"/>
    <p:sldId xmlns:r="http://schemas.openxmlformats.org/officeDocument/2006/relationships" id="258" r:id="R1361062f467748ab"/>
    <p:sldId xmlns:r="http://schemas.openxmlformats.org/officeDocument/2006/relationships" id="259" r:id="R932c05259535450d"/>
    <p:sldId xmlns:r="http://schemas.openxmlformats.org/officeDocument/2006/relationships" id="260" r:id="R554f06564c7548b7"/>
    <p:sldId xmlns:r="http://schemas.openxmlformats.org/officeDocument/2006/relationships" id="261" r:id="Rf4e66cc4cdee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48bd5f8f94142" /><Relationship Type="http://schemas.openxmlformats.org/officeDocument/2006/relationships/slide" Target="/ppt/slides/slide1.xml" Id="R0b7b2f5875894ade" /><Relationship Type="http://schemas.openxmlformats.org/officeDocument/2006/relationships/slide" Target="/ppt/slides/slide2.xml" Id="R13dfc3eb42444a4e" /><Relationship Type="http://schemas.openxmlformats.org/officeDocument/2006/relationships/slide" Target="/ppt/slides/slide3.xml" Id="R1361062f467748ab" /><Relationship Type="http://schemas.openxmlformats.org/officeDocument/2006/relationships/slide" Target="/ppt/slides/slide4.xml" Id="R932c05259535450d" /><Relationship Type="http://schemas.openxmlformats.org/officeDocument/2006/relationships/slide" Target="/ppt/slides/slide5.xml" Id="R554f06564c7548b7" /><Relationship Type="http://schemas.openxmlformats.org/officeDocument/2006/relationships/slide" Target="/ppt/slides/slide6.xml" Id="Rf4e66cc4cdee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82a10a106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2de0c27ff4edd" /><Relationship Type="http://schemas.openxmlformats.org/officeDocument/2006/relationships/theme" Target="/ppt/slideMasters/theme/theme1.xml" Id="R371a225793d9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2de0c27ff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35befcf80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bf74da86247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73d132609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8772f9fc24f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981a50d7c44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37f0164cb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AUSKJERET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Statsautorisert revisor, Asbjørn Klokk, Wellebygget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