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752ce7601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05499d0c34ca6"/>
  </p:sldMasterIdLst>
  <p:sldIdLst>
    <p:sldId xmlns:r="http://schemas.openxmlformats.org/officeDocument/2006/relationships" id="256" r:id="R5c178efa2e91498e"/>
    <p:sldId xmlns:r="http://schemas.openxmlformats.org/officeDocument/2006/relationships" id="257" r:id="R1758d6977816443d"/>
    <p:sldId xmlns:r="http://schemas.openxmlformats.org/officeDocument/2006/relationships" id="258" r:id="Rc9e4823460384130"/>
    <p:sldId xmlns:r="http://schemas.openxmlformats.org/officeDocument/2006/relationships" id="259" r:id="R9c665991439b4072"/>
    <p:sldId xmlns:r="http://schemas.openxmlformats.org/officeDocument/2006/relationships" id="260" r:id="R79f321d90823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05499d0c34ca6" /><Relationship Type="http://schemas.openxmlformats.org/officeDocument/2006/relationships/slide" Target="/ppt/slides/slide1.xml" Id="R5c178efa2e91498e" /><Relationship Type="http://schemas.openxmlformats.org/officeDocument/2006/relationships/slide" Target="/ppt/slides/slide2.xml" Id="R1758d6977816443d" /><Relationship Type="http://schemas.openxmlformats.org/officeDocument/2006/relationships/slide" Target="/ppt/slides/slide3.xml" Id="Rc9e4823460384130" /><Relationship Type="http://schemas.openxmlformats.org/officeDocument/2006/relationships/slide" Target="/ppt/slides/slide4.xml" Id="R9c665991439b4072" /><Relationship Type="http://schemas.openxmlformats.org/officeDocument/2006/relationships/slide" Target="/ppt/slides/slide5.xml" Id="R79f321d90823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15a3b10f5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bb3eed38e4e06" /><Relationship Type="http://schemas.openxmlformats.org/officeDocument/2006/relationships/theme" Target="/ppt/slideMasters/theme/theme1.xml" Id="R7da5d578e876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4bb3eed38e4e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887f84d7c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8e4eab9c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3e7a414f1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55f1169e1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fe1ed4043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STEINSPRUTEN BILGLASS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STEINSPRUTEN BILGLASS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998 314 739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